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76" r:id="rId6"/>
    <p:sldId id="259" r:id="rId7"/>
    <p:sldId id="260" r:id="rId8"/>
    <p:sldId id="261" r:id="rId9"/>
    <p:sldId id="262" r:id="rId10"/>
    <p:sldId id="264" r:id="rId11"/>
    <p:sldId id="277" r:id="rId12"/>
    <p:sldId id="263" r:id="rId13"/>
    <p:sldId id="265" r:id="rId14"/>
    <p:sldId id="266" r:id="rId15"/>
    <p:sldId id="271" r:id="rId16"/>
    <p:sldId id="269" r:id="rId17"/>
    <p:sldId id="270" r:id="rId18"/>
    <p:sldId id="272" r:id="rId19"/>
    <p:sldId id="274" r:id="rId20"/>
    <p:sldId id="273" r:id="rId21"/>
    <p:sldId id="278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23DEBC-4FCA-B982-2606-2C9E57FFB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D10291E-DF59-CF1E-DA1C-9F787F15E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4EAF723-942B-5289-B09B-3D95D29B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2B7-F9B7-4DA6-A6CC-207FCCDF3FBD}" type="datetimeFigureOut">
              <a:rPr lang="nb-NO" smtClean="0"/>
              <a:t>27.05.2025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CFB5AF0-B98A-1011-CB9D-90A9C880F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9839936-3313-0BE9-A251-42FA57060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B33A-AB47-4CBB-A339-596313480E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545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E029AF-AF04-3CD8-6F83-5197D860D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71C1EC4-7671-48C9-2BA5-C0DBD9993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7307E1-2DA4-6DB0-0881-5579542F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2B7-F9B7-4DA6-A6CC-207FCCDF3FBD}" type="datetimeFigureOut">
              <a:rPr lang="nb-NO" smtClean="0"/>
              <a:t>27.05.2025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4A244C2-0E6D-6C66-1048-E0F82E51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47B1203-3BFF-7459-8AB9-DD343F19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B33A-AB47-4CBB-A339-596313480E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440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9693E41-AFD7-54B7-B450-78314D30D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6F785F5-467F-3B81-FFDA-721E8C9C9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498257E-7937-D36C-F5AC-1C0A6244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2B7-F9B7-4DA6-A6CC-207FCCDF3FBD}" type="datetimeFigureOut">
              <a:rPr lang="nb-NO" smtClean="0"/>
              <a:t>27.05.2025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A72CFB-9FCC-F0D2-682E-B8C9C6FEE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7F1707-6F7F-6BB2-3FF0-927CAE903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B33A-AB47-4CBB-A339-596313480E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482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3DDB10-1E4E-3FE8-8C00-AFAA4C680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BF84B0B-707F-244E-D65D-2E01BD90F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D6AECF-B99C-94B6-AC30-EB22387D8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2B7-F9B7-4DA6-A6CC-207FCCDF3FBD}" type="datetimeFigureOut">
              <a:rPr lang="nb-NO" smtClean="0"/>
              <a:t>27.05.2025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E69E6A-C398-B479-847C-84C699171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D1F376F-1923-2606-14EA-F09832626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B33A-AB47-4CBB-A339-596313480E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855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518E0D-ADDE-6F81-2950-69AEFD62B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77BB2F4-3F50-1EE3-3F1E-DB7E80CE2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69E318-C5B7-1813-8E67-E41BAD3B1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2B7-F9B7-4DA6-A6CC-207FCCDF3FBD}" type="datetimeFigureOut">
              <a:rPr lang="nb-NO" smtClean="0"/>
              <a:t>27.05.2025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7D3E597-CB9C-3C07-9B22-9275AB16A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3E2A71F-2CC1-3DF0-E64F-BA4F4D804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B33A-AB47-4CBB-A339-596313480E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467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448669-DB5D-AC73-A8FF-1C771518A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16A5CC-B2DE-2BEA-08F2-107F351DA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E6DA90E-917F-04C9-D49F-D01DE57A4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7E67C94-563C-2A2C-B8BF-D52B31523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2B7-F9B7-4DA6-A6CC-207FCCDF3FBD}" type="datetimeFigureOut">
              <a:rPr lang="nb-NO" smtClean="0"/>
              <a:t>27.05.2025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BE8F9D3-BC0C-7E2F-DA79-93FCAB25B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71F026-F6A0-17F1-4FF5-D0067CB2A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B33A-AB47-4CBB-A339-596313480E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744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6E34F8-8C73-7CA1-28F9-94252446C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072F94F-6A9F-6268-8F47-2D745DACA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2FA3AFD-9C94-F1CD-D372-0892CEA3D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C85A4DF-3BEA-1E20-1FD1-971728DAA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5864598-6314-30BA-5C10-DD0E2B6B27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56631099-D3FE-4911-158E-B80A4C03E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2B7-F9B7-4DA6-A6CC-207FCCDF3FBD}" type="datetimeFigureOut">
              <a:rPr lang="nb-NO" smtClean="0"/>
              <a:t>27.05.2025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80A3935-E0A5-6382-42F7-F6D07FE1F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595DB9-42DB-11D1-701E-B02524B7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B33A-AB47-4CBB-A339-596313480E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60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017546-DC88-F601-B9AE-66E116FBE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8FB1B3A-2E50-BD35-E491-B597C7863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2B7-F9B7-4DA6-A6CC-207FCCDF3FBD}" type="datetimeFigureOut">
              <a:rPr lang="nb-NO" smtClean="0"/>
              <a:t>27.05.2025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80BA066-60BD-5341-9488-4504FDF83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AE3726D-EC0B-22DC-C5BE-6C1A70051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B33A-AB47-4CBB-A339-596313480E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130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F567D9A-D4DD-392C-E207-7B5058E11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2B7-F9B7-4DA6-A6CC-207FCCDF3FBD}" type="datetimeFigureOut">
              <a:rPr lang="nb-NO" smtClean="0"/>
              <a:t>27.05.2025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49D78DB-0E4A-E437-8839-7BEF092D6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505F2D2-34EE-37A6-F9B7-0A956C943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B33A-AB47-4CBB-A339-596313480E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03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2FC074-395C-F260-6C09-813C61044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04E2981-53D8-3581-E668-DF7EE5434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055EC80-B9B5-269C-357D-46DE05850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A2E3A49-6532-250E-ECDC-3E8FC737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2B7-F9B7-4DA6-A6CC-207FCCDF3FBD}" type="datetimeFigureOut">
              <a:rPr lang="nb-NO" smtClean="0"/>
              <a:t>27.05.2025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AAC5D53-DD15-AFBF-8CC1-A3DACE70C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56C8B6B-AAFD-F1BB-D337-2DEE6D54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B33A-AB47-4CBB-A339-596313480E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171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DADBB6-36A6-9633-71FA-2728685FF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8C61F5C-E5F6-9C75-9CE5-67AB1EA23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4257530-8D28-94A1-AFFF-B332B38C0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40CA3CB-1538-42E7-52DC-557761C33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2B7-F9B7-4DA6-A6CC-207FCCDF3FBD}" type="datetimeFigureOut">
              <a:rPr lang="nb-NO" smtClean="0"/>
              <a:t>27.05.2025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8E963DF-2C31-3B3C-B5CC-0EF220369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9DC3EC8-DCB4-6548-C245-40EDEFD0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B33A-AB47-4CBB-A339-596313480E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681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DE11A16-DC13-2D45-7732-9CABACF28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0279F06-C056-00EA-FD38-B8F29F817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5DEBDF-9C06-D45C-1092-0C006D91D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9D62B7-F9B7-4DA6-A6CC-207FCCDF3FBD}" type="datetimeFigureOut">
              <a:rPr lang="nb-NO" smtClean="0"/>
              <a:t>27.05.2025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470E831-98DA-F24F-258A-0101330C8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45A8500-EB9E-66F0-6454-413D614EE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EEB33A-AB47-4CBB-A339-596313480E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07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92024-play-human-book-behavior-child-readi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vimeo.com/1066590116/5636112b40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citizenshipsantoni.weebly.com/digital-health-and-wellness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citizenshipsantoni.weebly.com/digital-health-and-wellness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citizenshipsantoni.weebly.com/digital-health-and-wellness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citizenshipsantoni.weebly.com/digital-health-and-wellness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nja.langeland@sandnes.kommune.n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c 10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5D4350A-6DA6-0108-9B60-44C2B648A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0738" y="647593"/>
            <a:ext cx="4467792" cy="3060541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Velkommen til Lura skole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B34C6B6-8D2F-C1B1-0FD9-2BFDE4803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0738" y="3800209"/>
            <a:ext cx="4467792" cy="2410198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Foreldremøte nye 1. trinn 27.05.2025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clip art, Grafikk, tegnefilm, kunst&#10;&#10;KI-generert innhold kan være feil.">
            <a:extLst>
              <a:ext uri="{FF2B5EF4-FFF2-40B4-BE49-F238E27FC236}">
                <a16:creationId xmlns:a16="http://schemas.microsoft.com/office/drawing/2014/main" id="{CEBEFF68-BD7D-D96C-D58B-B3AB7F91D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747" y="1738808"/>
            <a:ext cx="4252055" cy="338038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09598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0D8A9EF-1557-B611-1F55-3BDF82CE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nb-NO" dirty="0"/>
              <a:t>Viktig sosiale ferdigheter å øve på: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562DCAB-A588-F878-B58C-44F5EAA2C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761620"/>
            <a:ext cx="4777381" cy="316501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03C1CD7-A46B-6A33-1102-4FAECA2EF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b-NO" altLang="nb-NO" sz="2600"/>
              <a:t>Vente på tur</a:t>
            </a:r>
          </a:p>
          <a:p>
            <a:pPr>
              <a:defRPr/>
            </a:pPr>
            <a:r>
              <a:rPr lang="nb-NO" altLang="nb-NO" sz="2600"/>
              <a:t>Lytte til andre </a:t>
            </a:r>
          </a:p>
          <a:p>
            <a:pPr>
              <a:defRPr/>
            </a:pPr>
            <a:r>
              <a:rPr lang="nb-NO" altLang="nb-NO" sz="2600"/>
              <a:t>Å kunne dele</a:t>
            </a:r>
          </a:p>
          <a:p>
            <a:pPr>
              <a:defRPr/>
            </a:pPr>
            <a:r>
              <a:rPr lang="nb-NO" altLang="nb-NO" sz="2600"/>
              <a:t>Å kunne tape i spill</a:t>
            </a:r>
          </a:p>
          <a:p>
            <a:pPr>
              <a:defRPr/>
            </a:pPr>
            <a:r>
              <a:rPr lang="nb-NO" altLang="nb-NO" sz="2600"/>
              <a:t>Å kunne vinne i spill</a:t>
            </a:r>
          </a:p>
          <a:p>
            <a:pPr>
              <a:defRPr/>
            </a:pPr>
            <a:r>
              <a:rPr lang="nb-NO" altLang="nb-NO" sz="2600"/>
              <a:t>Forholde seg til både gutter og jenter</a:t>
            </a:r>
          </a:p>
          <a:p>
            <a:pPr>
              <a:defRPr/>
            </a:pPr>
            <a:r>
              <a:rPr lang="nb-NO" altLang="nb-NO" sz="2600"/>
              <a:t>Toalettbesøk</a:t>
            </a:r>
          </a:p>
          <a:p>
            <a:pPr>
              <a:defRPr/>
            </a:pPr>
            <a:r>
              <a:rPr lang="nb-NO" altLang="nb-NO" sz="2600"/>
              <a:t>Kle på seg selv</a:t>
            </a:r>
          </a:p>
          <a:p>
            <a:endParaRPr lang="nb-NO" sz="2600"/>
          </a:p>
        </p:txBody>
      </p:sp>
    </p:spTree>
    <p:extLst>
      <p:ext uri="{BB962C8B-B14F-4D97-AF65-F5344CB8AC3E}">
        <p14:creationId xmlns:p14="http://schemas.microsoft.com/office/powerpoint/2010/main" val="608859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D114E4F-562B-0CDA-0A09-759A000E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1045029"/>
            <a:ext cx="5458838" cy="2383971"/>
          </a:xfrm>
        </p:spPr>
        <p:txBody>
          <a:bodyPr>
            <a:normAutofit/>
          </a:bodyPr>
          <a:lstStyle/>
          <a:p>
            <a:r>
              <a:rPr lang="nb-NO" dirty="0"/>
              <a:t>Lesing – Du er viktig for ditt barns leseutvikling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de 4" descr="Et bilde som inneholder person, klær, tegnefilm&#10;&#10;KI-generert innhold kan være feil.">
            <a:extLst>
              <a:ext uri="{FF2B5EF4-FFF2-40B4-BE49-F238E27FC236}">
                <a16:creationId xmlns:a16="http://schemas.microsoft.com/office/drawing/2014/main" id="{3692C12F-D27D-31CE-62B3-DCB5D81B4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DE8995-F1DE-DD69-A87C-9A6D11FB3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4158343"/>
            <a:ext cx="5458838" cy="2018619"/>
          </a:xfrm>
        </p:spPr>
        <p:txBody>
          <a:bodyPr>
            <a:normAutofit/>
          </a:bodyPr>
          <a:lstStyle/>
          <a:p>
            <a:r>
              <a:rPr lang="nb-NO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  <a:hlinkClick r:id="rId4"/>
              </a:rPr>
              <a:t>50 000 ord - Visste du at du kan forandre et barns liv? </a:t>
            </a:r>
            <a:r>
              <a:rPr lang="nb-NO" u="sng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  <a:hlinkClick r:id="rId4"/>
              </a:rPr>
              <a:t>on</a:t>
            </a:r>
            <a:r>
              <a:rPr lang="nb-NO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nb-NO" u="sng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  <a:hlinkClick r:id="rId4"/>
              </a:rPr>
              <a:t>Vimeo</a:t>
            </a:r>
            <a:endParaRPr lang="nb-NO" u="sng" dirty="0">
              <a:effectLst/>
              <a:latin typeface="Aptos" panose="020B000402020202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nb-NO" u="sng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F9C56E1-CAAE-A503-DF96-F96C5953647A}"/>
              </a:ext>
            </a:extLst>
          </p:cNvPr>
          <p:cNvSpPr txBox="1"/>
          <p:nvPr/>
        </p:nvSpPr>
        <p:spPr>
          <a:xfrm>
            <a:off x="9705422" y="6657945"/>
            <a:ext cx="24865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b-NO" sz="700">
                <a:solidFill>
                  <a:srgbClr val="FFFFFF"/>
                </a:solidFill>
                <a:hlinkClick r:id="rId3" tooltip="https://freepngimg.com/png/92024-play-human-book-behavior-child-read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Dette bildet</a:t>
            </a:r>
            <a:r>
              <a:rPr lang="nb-NO" sz="700">
                <a:solidFill>
                  <a:srgbClr val="FFFFFF"/>
                </a:solidFill>
              </a:rPr>
              <a:t> av Ukjent forfatter er lisensiert under </a:t>
            </a:r>
            <a:r>
              <a:rPr lang="nb-NO" sz="700">
                <a:solidFill>
                  <a:srgbClr val="FFFFFF"/>
                </a:solidFill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nb-NO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91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875ADFB-19AC-EDB0-7B38-486BF9F2F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dirty="0"/>
              <a:t>Inndeling i klasser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180CED-D6C1-B0C9-5580-99980BCF6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nb-NO" altLang="nb-NO" dirty="0"/>
              <a:t>Klassene settes ikke før til 2. trinn</a:t>
            </a:r>
          </a:p>
          <a:p>
            <a:r>
              <a:rPr lang="nb-NO" altLang="nb-NO" dirty="0"/>
              <a:t>Punkter som KAN spille inn når vi setter sammen grupper:</a:t>
            </a:r>
          </a:p>
          <a:p>
            <a:pPr lvl="1"/>
            <a:r>
              <a:rPr lang="nb-NO" altLang="nb-NO" dirty="0"/>
              <a:t>Andre barn fra samme område (noen å ta følge med)</a:t>
            </a:r>
          </a:p>
          <a:p>
            <a:pPr lvl="1"/>
            <a:r>
              <a:rPr lang="nb-NO" altLang="nb-NO" dirty="0"/>
              <a:t>Jevn fordeling av gutter og jenter</a:t>
            </a:r>
          </a:p>
          <a:p>
            <a:r>
              <a:rPr lang="nb-NO" altLang="nb-NO" dirty="0"/>
              <a:t>Hva legger vi ikke vekt på?</a:t>
            </a:r>
          </a:p>
          <a:p>
            <a:pPr lvl="1"/>
            <a:r>
              <a:rPr lang="nb-NO" altLang="nb-NO" dirty="0"/>
              <a:t>Hvem som har gått i barnehage sammen. Fordi:</a:t>
            </a:r>
          </a:p>
          <a:p>
            <a:pPr marL="457200" lvl="1" indent="0">
              <a:buNone/>
            </a:pPr>
            <a:r>
              <a:rPr lang="nb-NO" altLang="nb-NO" dirty="0"/>
              <a:t>Erfaring viser oss at barn finner nye venner på tvers når de begynner på skolen</a:t>
            </a:r>
          </a:p>
          <a:p>
            <a:pPr marL="457200" lvl="1" indent="0">
              <a:buNone/>
            </a:pPr>
            <a:r>
              <a:rPr lang="nb-NO" altLang="nb-NO" dirty="0"/>
              <a:t>Sunt å bryte opp i «gamle» konstellasjoner og mønster.</a:t>
            </a:r>
          </a:p>
          <a:p>
            <a:pPr lvl="1"/>
            <a:endParaRPr lang="nb-NO" alt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6905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8769760-CBC1-4A87-316A-D6307925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nb-NO" sz="5400"/>
              <a:t>Trafikk rundt skolen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B4943AF-E8B2-62B0-6C42-FECB05C51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243310"/>
            <a:ext cx="6894576" cy="26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2328A5-0CB2-AA7F-1ED5-D55AADC34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315969"/>
            <a:ext cx="6894576" cy="1911096"/>
          </a:xfrm>
        </p:spPr>
        <p:txBody>
          <a:bodyPr anchor="t">
            <a:normAutofit/>
          </a:bodyPr>
          <a:lstStyle/>
          <a:p>
            <a:r>
              <a:rPr lang="nb-NO" altLang="nb-NO" sz="2400" dirty="0"/>
              <a:t>Øv på å gå til skolen!</a:t>
            </a:r>
          </a:p>
          <a:p>
            <a:r>
              <a:rPr lang="nb-NO" altLang="nb-NO" sz="2400" dirty="0"/>
              <a:t>Trafikkfarlig skolevei dersom alle kjører sitt barn til skolen.</a:t>
            </a:r>
          </a:p>
          <a:p>
            <a:r>
              <a:rPr lang="nb-NO" altLang="nb-NO" sz="2400" dirty="0" err="1"/>
              <a:t>Drop</a:t>
            </a:r>
            <a:r>
              <a:rPr lang="nb-NO" altLang="nb-NO" sz="2400" dirty="0"/>
              <a:t>-sone midlertidig i Eikeveien (Lura kirke)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24982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BF5B660-D1EF-170F-AB04-4A7943E79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nb-NO" sz="4100"/>
              <a:t>Forventningsavklaringer: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Bilde 5" descr="Et bilde som inneholder Tegnefilm, clip art, Animasjon, smil&#10;&#10;KI-generert innhold kan være feil.">
            <a:extLst>
              <a:ext uri="{FF2B5EF4-FFF2-40B4-BE49-F238E27FC236}">
                <a16:creationId xmlns:a16="http://schemas.microsoft.com/office/drawing/2014/main" id="{D2E21EBF-231E-340D-D84E-EC5EF0B6B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3182" y="1678017"/>
            <a:ext cx="4319507" cy="301285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4D77C80-86B6-A9AE-706E-A1A5C698D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256" y="1805056"/>
            <a:ext cx="5876544" cy="4371907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nb-NO" altLang="nb-NO" sz="2400" b="1" u="sng" dirty="0">
                <a:cs typeface="Times New Roman" panose="02020603050405020304" pitchFamily="18" charset="0"/>
              </a:rPr>
              <a:t>Våre forventninger til dere:</a:t>
            </a:r>
          </a:p>
          <a:p>
            <a:pPr eaLnBrk="1" hangingPunct="1"/>
            <a:r>
              <a:rPr lang="nb-NO" altLang="nb-NO" sz="2400" dirty="0">
                <a:cs typeface="Times New Roman" panose="02020603050405020304" pitchFamily="18" charset="0"/>
              </a:rPr>
              <a:t>Foresatte har </a:t>
            </a:r>
            <a:r>
              <a:rPr lang="nb-NO" altLang="nb-NO" sz="2400" u="sng" dirty="0">
                <a:cs typeface="Times New Roman" panose="02020603050405020304" pitchFamily="18" charset="0"/>
              </a:rPr>
              <a:t>hovedansvaret</a:t>
            </a:r>
            <a:r>
              <a:rPr lang="nb-NO" altLang="nb-NO" sz="2400" dirty="0">
                <a:cs typeface="Times New Roman" panose="02020603050405020304" pitchFamily="18" charset="0"/>
              </a:rPr>
              <a:t> for barnas oppdragelse og læring</a:t>
            </a:r>
          </a:p>
          <a:p>
            <a:pPr eaLnBrk="1" hangingPunct="1"/>
            <a:r>
              <a:rPr lang="nb-NO" altLang="nb-NO" sz="2400" dirty="0">
                <a:cs typeface="Times New Roman" panose="02020603050405020304" pitchFamily="18" charset="0"/>
              </a:rPr>
              <a:t>Barnet møter på skolen til rett tid, </a:t>
            </a:r>
            <a:r>
              <a:rPr lang="nb-NO" altLang="nb-NO" sz="2400" dirty="0" err="1">
                <a:cs typeface="Times New Roman" panose="02020603050405020304" pitchFamily="18" charset="0"/>
              </a:rPr>
              <a:t>dvs</a:t>
            </a:r>
            <a:r>
              <a:rPr lang="nb-NO" altLang="nb-NO" sz="2400" dirty="0">
                <a:cs typeface="Times New Roman" panose="02020603050405020304" pitchFamily="18" charset="0"/>
              </a:rPr>
              <a:t> være klar </a:t>
            </a:r>
            <a:r>
              <a:rPr lang="nb-NO" altLang="nb-NO" sz="2400" u="sng" dirty="0">
                <a:cs typeface="Times New Roman" panose="02020603050405020304" pitchFamily="18" charset="0"/>
              </a:rPr>
              <a:t>før</a:t>
            </a:r>
            <a:r>
              <a:rPr lang="nb-NO" altLang="nb-NO" sz="2400" dirty="0">
                <a:cs typeface="Times New Roman" panose="02020603050405020304" pitchFamily="18" charset="0"/>
              </a:rPr>
              <a:t> det ringer inn 08.15.</a:t>
            </a:r>
          </a:p>
          <a:p>
            <a:pPr eaLnBrk="1" hangingPunct="1"/>
            <a:r>
              <a:rPr lang="nb-NO" altLang="nb-NO" sz="2400" dirty="0">
                <a:cs typeface="Times New Roman" panose="02020603050405020304" pitchFamily="18" charset="0"/>
              </a:rPr>
              <a:t>Barnet har spist frokost og har med matpakke</a:t>
            </a:r>
          </a:p>
          <a:p>
            <a:pPr eaLnBrk="1" hangingPunct="1"/>
            <a:r>
              <a:rPr lang="nb-NO" altLang="nb-NO" sz="2400" dirty="0">
                <a:cs typeface="Times New Roman" panose="02020603050405020304" pitchFamily="18" charset="0"/>
              </a:rPr>
              <a:t>Barnet har fått nok søvn</a:t>
            </a:r>
          </a:p>
          <a:p>
            <a:pPr eaLnBrk="1" hangingPunct="1"/>
            <a:r>
              <a:rPr lang="nb-NO" altLang="nb-NO" sz="2400" dirty="0">
                <a:cs typeface="Times New Roman" panose="02020603050405020304" pitchFamily="18" charset="0"/>
              </a:rPr>
              <a:t>Barnet har med nødvendig og riktig utstyr</a:t>
            </a:r>
          </a:p>
          <a:p>
            <a:endParaRPr lang="nb-NO" sz="2400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DBC8414-36A1-F432-5770-8FE016CD203D}"/>
              </a:ext>
            </a:extLst>
          </p:cNvPr>
          <p:cNvSpPr txBox="1"/>
          <p:nvPr/>
        </p:nvSpPr>
        <p:spPr>
          <a:xfrm>
            <a:off x="9862516" y="6657945"/>
            <a:ext cx="2055892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b-NO" sz="700">
                <a:solidFill>
                  <a:srgbClr val="FFFFFF"/>
                </a:solidFill>
                <a:hlinkClick r:id="rId3" tooltip="https://digitalcitizenshipsantoni.weebly.com/digital-health-and-wellnes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Dette bildet</a:t>
            </a:r>
            <a:r>
              <a:rPr lang="nb-NO" sz="700">
                <a:solidFill>
                  <a:srgbClr val="FFFFFF"/>
                </a:solidFill>
              </a:rPr>
              <a:t> av Ukjent forfatter er lisensiert under </a:t>
            </a:r>
            <a:r>
              <a:rPr lang="nb-NO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nb-NO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84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471A4F-4FF4-8CAD-A3CF-3DAD5787F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B3A16D-0608-7B15-49BB-CC9CA16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74A92844-03D7-6AFF-35A7-AE7966D88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628E2AD-D250-A35E-E52A-06B27116A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nb-NO" sz="4100"/>
              <a:t>Forventningsavklaringer: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39A03D1-E01A-52EA-97CA-AF49CD9E4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Bilde 5" descr="Et bilde som inneholder Tegnefilm, clip art, Animasjon, smil&#10;&#10;KI-generert innhold kan være feil.">
            <a:extLst>
              <a:ext uri="{FF2B5EF4-FFF2-40B4-BE49-F238E27FC236}">
                <a16:creationId xmlns:a16="http://schemas.microsoft.com/office/drawing/2014/main" id="{B0193652-54B2-B4E6-1A59-2FCF2B91D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3182" y="1678017"/>
            <a:ext cx="4319507" cy="301285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F195A4-67E0-F213-68DE-DC4446A6E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256" y="2039112"/>
            <a:ext cx="5876544" cy="4137851"/>
          </a:xfrm>
        </p:spPr>
        <p:txBody>
          <a:bodyPr>
            <a:normAutofit/>
          </a:bodyPr>
          <a:lstStyle/>
          <a:p>
            <a:pPr eaLnBrk="1" hangingPunct="1"/>
            <a:r>
              <a:rPr lang="nb-NO" altLang="nb-NO" sz="2400" dirty="0">
                <a:cs typeface="Times New Roman" panose="02020603050405020304" pitchFamily="18" charset="0"/>
              </a:rPr>
              <a:t>Foresatte svarer på meldinger fra skolen</a:t>
            </a:r>
          </a:p>
          <a:p>
            <a:pPr eaLnBrk="1" hangingPunct="1"/>
            <a:r>
              <a:rPr lang="nb-NO" altLang="nb-NO" sz="2400" dirty="0">
                <a:cs typeface="Times New Roman" panose="02020603050405020304" pitchFamily="18" charset="0"/>
              </a:rPr>
              <a:t>Foresatte møter til samarbeids- og foreldremøter på skolen</a:t>
            </a:r>
          </a:p>
          <a:p>
            <a:pPr eaLnBrk="1" hangingPunct="1"/>
            <a:r>
              <a:rPr lang="nb-NO" altLang="nb-NO" sz="2400" dirty="0">
                <a:cs typeface="Times New Roman" panose="02020603050405020304" pitchFamily="18" charset="0"/>
              </a:rPr>
              <a:t>Foresatte snakker fint om skolen og medelever hjemme</a:t>
            </a:r>
          </a:p>
          <a:p>
            <a:pPr eaLnBrk="1" hangingPunct="1"/>
            <a:r>
              <a:rPr lang="nb-NO" altLang="nb-NO" sz="2400" dirty="0">
                <a:cs typeface="Times New Roman" panose="02020603050405020304" pitchFamily="18" charset="0"/>
              </a:rPr>
              <a:t>Foresatte har lav terskel for å kontakte skolen, både for å gi informasjon om barnet, og for å innhente informasjon.</a:t>
            </a:r>
          </a:p>
          <a:p>
            <a:pPr eaLnBrk="1" hangingPunct="1"/>
            <a:r>
              <a:rPr lang="nb-NO" altLang="nb-NO" sz="2400" dirty="0">
                <a:cs typeface="Times New Roman" panose="02020603050405020304" pitchFamily="18" charset="0"/>
              </a:rPr>
              <a:t>Forventer foreldrestøtte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E1697D1-B480-4DC9-C913-2312D1B528A8}"/>
              </a:ext>
            </a:extLst>
          </p:cNvPr>
          <p:cNvSpPr txBox="1"/>
          <p:nvPr/>
        </p:nvSpPr>
        <p:spPr>
          <a:xfrm>
            <a:off x="9862516" y="6657945"/>
            <a:ext cx="2055892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b-NO" sz="700">
                <a:solidFill>
                  <a:srgbClr val="FFFFFF"/>
                </a:solidFill>
                <a:hlinkClick r:id="rId3" tooltip="https://digitalcitizenshipsantoni.weebly.com/digital-health-and-wellnes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Dette bildet</a:t>
            </a:r>
            <a:r>
              <a:rPr lang="nb-NO" sz="700">
                <a:solidFill>
                  <a:srgbClr val="FFFFFF"/>
                </a:solidFill>
              </a:rPr>
              <a:t> av Ukjent forfatter er lisensiert under </a:t>
            </a:r>
            <a:r>
              <a:rPr lang="nb-NO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nb-NO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94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BDEC57-107A-6B59-3822-6833D1A00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ED921CC-74CA-C596-DFD0-5673C74D1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4FBE8006-D826-363E-B481-BF0A7BEA8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F686E6E-5B61-BDBC-B4E9-671EF9942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0" y="479493"/>
            <a:ext cx="5958840" cy="1325563"/>
          </a:xfrm>
        </p:spPr>
        <p:txBody>
          <a:bodyPr>
            <a:normAutofit/>
          </a:bodyPr>
          <a:lstStyle/>
          <a:p>
            <a:r>
              <a:rPr lang="nb-NO" sz="4100" dirty="0"/>
              <a:t>Hva bør dere forvente av oss?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72AE80D-6FD8-614D-6BB8-36D34DB1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Bilde 5" descr="Et bilde som inneholder Tegnefilm, clip art, Animasjon, smil&#10;&#10;KI-generert innhold kan være feil.">
            <a:extLst>
              <a:ext uri="{FF2B5EF4-FFF2-40B4-BE49-F238E27FC236}">
                <a16:creationId xmlns:a16="http://schemas.microsoft.com/office/drawing/2014/main" id="{74B0ED69-1E2C-8B39-57C8-FAFF991EF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3182" y="1678017"/>
            <a:ext cx="4319507" cy="301285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798C99E-7F81-1231-EDB3-F4ABD259A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256" y="1805056"/>
            <a:ext cx="5876544" cy="4371907"/>
          </a:xfrm>
        </p:spPr>
        <p:txBody>
          <a:bodyPr>
            <a:normAutofit/>
          </a:bodyPr>
          <a:lstStyle/>
          <a:p>
            <a:pPr eaLnBrk="1" hangingPunct="1"/>
            <a:r>
              <a:rPr lang="nb-NO" altLang="nb-NO" sz="2400" dirty="0">
                <a:cs typeface="Times New Roman" panose="02020603050405020304" pitchFamily="18" charset="0"/>
              </a:rPr>
              <a:t>Skolen </a:t>
            </a:r>
            <a:r>
              <a:rPr lang="nb-NO" altLang="nb-NO" sz="2400" u="sng" dirty="0">
                <a:cs typeface="Times New Roman" panose="02020603050405020304" pitchFamily="18" charset="0"/>
              </a:rPr>
              <a:t>støtter </a:t>
            </a:r>
            <a:r>
              <a:rPr lang="nb-NO" altLang="nb-NO" sz="2400" dirty="0">
                <a:cs typeface="Times New Roman" panose="02020603050405020304" pitchFamily="18" charset="0"/>
              </a:rPr>
              <a:t>foresatte i læring og oppdragelse</a:t>
            </a:r>
          </a:p>
          <a:p>
            <a:pPr eaLnBrk="1" hangingPunct="1"/>
            <a:r>
              <a:rPr lang="nb-NO" altLang="nb-NO" sz="2400" dirty="0">
                <a:cs typeface="Times New Roman" panose="02020603050405020304" pitchFamily="18" charset="0"/>
              </a:rPr>
              <a:t>Skolen har det faglige ansvaret</a:t>
            </a:r>
          </a:p>
          <a:p>
            <a:pPr eaLnBrk="1" hangingPunct="1"/>
            <a:r>
              <a:rPr lang="nb-NO" altLang="nb-NO" sz="2400" dirty="0">
                <a:cs typeface="Times New Roman" panose="02020603050405020304" pitchFamily="18" charset="0"/>
              </a:rPr>
              <a:t>Skolen har lærere som bryr seg og vil det beste for ditt barn</a:t>
            </a:r>
          </a:p>
          <a:p>
            <a:pPr eaLnBrk="1" hangingPunct="1"/>
            <a:r>
              <a:rPr lang="nb-NO" altLang="nb-NO" sz="2400" dirty="0">
                <a:cs typeface="Times New Roman" panose="02020603050405020304" pitchFamily="18" charset="0"/>
              </a:rPr>
              <a:t>Skolen bidrar til utvikling av sosiale ferdigheter</a:t>
            </a:r>
          </a:p>
          <a:p>
            <a:pPr eaLnBrk="1" hangingPunct="1"/>
            <a:r>
              <a:rPr lang="nb-NO" altLang="nb-NO" sz="2400" dirty="0">
                <a:cs typeface="Times New Roman" panose="02020603050405020304" pitchFamily="18" charset="0"/>
              </a:rPr>
              <a:t>Skolen legger til rette for et godt samarbeid med hjemmet</a:t>
            </a:r>
          </a:p>
          <a:p>
            <a:pPr eaLnBrk="1" hangingPunct="1"/>
            <a:r>
              <a:rPr lang="nb-NO" altLang="nb-NO" sz="2400" dirty="0">
                <a:cs typeface="Times New Roman" panose="02020603050405020304" pitchFamily="18" charset="0"/>
              </a:rPr>
              <a:t>Bli kjent samtale i september (ved ny kontaktlærer).</a:t>
            </a:r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9BEF968-2693-F7E4-1CC2-CBC23A7BA71F}"/>
              </a:ext>
            </a:extLst>
          </p:cNvPr>
          <p:cNvSpPr txBox="1"/>
          <p:nvPr/>
        </p:nvSpPr>
        <p:spPr>
          <a:xfrm>
            <a:off x="9862516" y="6657945"/>
            <a:ext cx="2055892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b-NO" sz="700">
                <a:solidFill>
                  <a:srgbClr val="FFFFFF"/>
                </a:solidFill>
                <a:hlinkClick r:id="rId3" tooltip="https://digitalcitizenshipsantoni.weebly.com/digital-health-and-wellnes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Dette bildet</a:t>
            </a:r>
            <a:r>
              <a:rPr lang="nb-NO" sz="700">
                <a:solidFill>
                  <a:srgbClr val="FFFFFF"/>
                </a:solidFill>
              </a:rPr>
              <a:t> av Ukjent forfatter er lisensiert under </a:t>
            </a:r>
            <a:r>
              <a:rPr lang="nb-NO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nb-NO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75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6C19FE-2835-6699-4AF6-782B07196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2801B7C-C22D-2420-1805-5C40E0EBA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8B7DB361-572C-4B87-06D6-96A1D2912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4328621-EEC5-FE38-C3FB-3A4E4EDA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0" y="479493"/>
            <a:ext cx="5958840" cy="1325563"/>
          </a:xfrm>
        </p:spPr>
        <p:txBody>
          <a:bodyPr>
            <a:normAutofit/>
          </a:bodyPr>
          <a:lstStyle/>
          <a:p>
            <a:r>
              <a:rPr lang="nb-NO" sz="4100" dirty="0"/>
              <a:t>Hva bør dere forvente av oss?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6B9EF18-7417-0C04-C297-CC1628E6D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Bilde 5" descr="Et bilde som inneholder Tegnefilm, clip art, Animasjon, smil&#10;&#10;KI-generert innhold kan være feil.">
            <a:extLst>
              <a:ext uri="{FF2B5EF4-FFF2-40B4-BE49-F238E27FC236}">
                <a16:creationId xmlns:a16="http://schemas.microsoft.com/office/drawing/2014/main" id="{8D82002F-8F66-47B3-9002-A1D1C5020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3182" y="1678017"/>
            <a:ext cx="4319507" cy="301285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3137DF-5757-01CA-23EF-BB9F93A9C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256" y="1805056"/>
            <a:ext cx="5876544" cy="437190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nb-NO" altLang="nb-NO" sz="2400" dirty="0">
                <a:cs typeface="Times New Roman" panose="02020603050405020304" pitchFamily="18" charset="0"/>
              </a:rPr>
              <a:t>Skolen dokumenterer og informerer foresatte om hvordan det går. Utviklingssamtaler om eleven 2 ganger i året. </a:t>
            </a:r>
          </a:p>
          <a:p>
            <a:pPr eaLnBrk="1" hangingPunct="1">
              <a:defRPr/>
            </a:pPr>
            <a:r>
              <a:rPr lang="nb-NO" altLang="nb-NO" sz="2400" dirty="0">
                <a:cs typeface="Times New Roman" panose="02020603050405020304" pitchFamily="18" charset="0"/>
              </a:rPr>
              <a:t>Lærerne er tydelige og varme klasseledere, har god orden og struktur</a:t>
            </a:r>
          </a:p>
          <a:p>
            <a:pPr eaLnBrk="1" hangingPunct="1">
              <a:defRPr/>
            </a:pPr>
            <a:r>
              <a:rPr lang="nb-NO" altLang="nb-NO" sz="2400" dirty="0">
                <a:cs typeface="Times New Roman" panose="02020603050405020304" pitchFamily="18" charset="0"/>
              </a:rPr>
              <a:t>Skolen omtaler hjemmet positivt. Ev. konflikter tas på voksennivå (uten barn tilstede). Hjemmet blir tatt på alvor</a:t>
            </a:r>
          </a:p>
          <a:p>
            <a:pPr eaLnBrk="1" hangingPunct="1">
              <a:defRPr/>
            </a:pPr>
            <a:r>
              <a:rPr lang="nb-NO" altLang="nb-NO" sz="2400" dirty="0">
                <a:cs typeface="Times New Roman" panose="02020603050405020304" pitchFamily="18" charset="0"/>
              </a:rPr>
              <a:t>Skolen tar på alvor alle meldinger om bekymring for eleven</a:t>
            </a:r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89903D2-90EE-2D6E-3D2B-8DCB81356400}"/>
              </a:ext>
            </a:extLst>
          </p:cNvPr>
          <p:cNvSpPr txBox="1"/>
          <p:nvPr/>
        </p:nvSpPr>
        <p:spPr>
          <a:xfrm>
            <a:off x="9862516" y="6657945"/>
            <a:ext cx="2055892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b-NO" sz="700">
                <a:solidFill>
                  <a:srgbClr val="FFFFFF"/>
                </a:solidFill>
                <a:hlinkClick r:id="rId3" tooltip="https://digitalcitizenshipsantoni.weebly.com/digital-health-and-wellnes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Dette bildet</a:t>
            </a:r>
            <a:r>
              <a:rPr lang="nb-NO" sz="700">
                <a:solidFill>
                  <a:srgbClr val="FFFFFF"/>
                </a:solidFill>
              </a:rPr>
              <a:t> av Ukjent forfatter er lisensiert under </a:t>
            </a:r>
            <a:r>
              <a:rPr lang="nb-NO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nb-NO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27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10">
            <a:extLst>
              <a:ext uri="{FF2B5EF4-FFF2-40B4-BE49-F238E27FC236}">
                <a16:creationId xmlns:a16="http://schemas.microsoft.com/office/drawing/2014/main" id="{B39A1F5A-E57E-4178-8F57-A18DC747E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291618" cy="5097980"/>
          </a:xfrm>
          <a:custGeom>
            <a:avLst/>
            <a:gdLst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516105 w 6530408"/>
              <a:gd name="connsiteY8" fmla="*/ 476071 h 5753325"/>
              <a:gd name="connsiteX9" fmla="*/ 6488360 w 6530408"/>
              <a:gd name="connsiteY9" fmla="*/ 535865 h 5753325"/>
              <a:gd name="connsiteX10" fmla="*/ 6492864 w 6530408"/>
              <a:gd name="connsiteY10" fmla="*/ 615799 h 5753325"/>
              <a:gd name="connsiteX11" fmla="*/ 6459988 w 6530408"/>
              <a:gd name="connsiteY11" fmla="*/ 707628 h 5753325"/>
              <a:gd name="connsiteX12" fmla="*/ 6453989 w 6530408"/>
              <a:gd name="connsiteY12" fmla="*/ 711876 h 5753325"/>
              <a:gd name="connsiteX13" fmla="*/ 6453209 w 6530408"/>
              <a:gd name="connsiteY13" fmla="*/ 719127 h 5753325"/>
              <a:gd name="connsiteX14" fmla="*/ 6457662 w 6530408"/>
              <a:gd name="connsiteY14" fmla="*/ 723331 h 5753325"/>
              <a:gd name="connsiteX15" fmla="*/ 6447445 w 6530408"/>
              <a:gd name="connsiteY15" fmla="*/ 780003 h 5753325"/>
              <a:gd name="connsiteX16" fmla="*/ 6426552 w 6530408"/>
              <a:gd name="connsiteY16" fmla="*/ 845805 h 5753325"/>
              <a:gd name="connsiteX17" fmla="*/ 6434072 w 6530408"/>
              <a:gd name="connsiteY17" fmla="*/ 910733 h 5753325"/>
              <a:gd name="connsiteX18" fmla="*/ 6432570 w 6530408"/>
              <a:gd name="connsiteY18" fmla="*/ 983394 h 5753325"/>
              <a:gd name="connsiteX19" fmla="*/ 6431878 w 6530408"/>
              <a:gd name="connsiteY19" fmla="*/ 1026728 h 5753325"/>
              <a:gd name="connsiteX20" fmla="*/ 6414269 w 6530408"/>
              <a:gd name="connsiteY20" fmla="*/ 1151111 h 5753325"/>
              <a:gd name="connsiteX21" fmla="*/ 6371722 w 6530408"/>
              <a:gd name="connsiteY21" fmla="*/ 1318080 h 5753325"/>
              <a:gd name="connsiteX22" fmla="*/ 6356023 w 6530408"/>
              <a:gd name="connsiteY22" fmla="*/ 1356227 h 5753325"/>
              <a:gd name="connsiteX23" fmla="*/ 6356157 w 6530408"/>
              <a:gd name="connsiteY23" fmla="*/ 1361967 h 5753325"/>
              <a:gd name="connsiteX24" fmla="*/ 6350613 w 6530408"/>
              <a:gd name="connsiteY24" fmla="*/ 1393569 h 5753325"/>
              <a:gd name="connsiteX25" fmla="*/ 6357062 w 6530408"/>
              <a:gd name="connsiteY25" fmla="*/ 1444071 h 5753325"/>
              <a:gd name="connsiteX26" fmla="*/ 6364832 w 6530408"/>
              <a:gd name="connsiteY26" fmla="*/ 1478763 h 5753325"/>
              <a:gd name="connsiteX27" fmla="*/ 6369745 w 6530408"/>
              <a:gd name="connsiteY27" fmla="*/ 1495680 h 5753325"/>
              <a:gd name="connsiteX28" fmla="*/ 6370898 w 6530408"/>
              <a:gd name="connsiteY28" fmla="*/ 1513331 h 5753325"/>
              <a:gd name="connsiteX29" fmla="*/ 6368801 w 6530408"/>
              <a:gd name="connsiteY29" fmla="*/ 1527414 h 5753325"/>
              <a:gd name="connsiteX30" fmla="*/ 6359177 w 6530408"/>
              <a:gd name="connsiteY30" fmla="*/ 1639513 h 5753325"/>
              <a:gd name="connsiteX31" fmla="*/ 6299489 w 6530408"/>
              <a:gd name="connsiteY31" fmla="*/ 1784860 h 5753325"/>
              <a:gd name="connsiteX32" fmla="*/ 6267878 w 6530408"/>
              <a:gd name="connsiteY32" fmla="*/ 1858572 h 5753325"/>
              <a:gd name="connsiteX33" fmla="*/ 6251146 w 6530408"/>
              <a:gd name="connsiteY33" fmla="*/ 1926167 h 5753325"/>
              <a:gd name="connsiteX34" fmla="*/ 6210686 w 6530408"/>
              <a:gd name="connsiteY34" fmla="*/ 2014834 h 5753325"/>
              <a:gd name="connsiteX35" fmla="*/ 6106652 w 6530408"/>
              <a:gd name="connsiteY35" fmla="*/ 2150572 h 5753325"/>
              <a:gd name="connsiteX36" fmla="*/ 6097813 w 6530408"/>
              <a:gd name="connsiteY36" fmla="*/ 2172208 h 5753325"/>
              <a:gd name="connsiteX37" fmla="*/ 6095990 w 6530408"/>
              <a:gd name="connsiteY37" fmla="*/ 2181185 h 5753325"/>
              <a:gd name="connsiteX38" fmla="*/ 6090126 w 6530408"/>
              <a:gd name="connsiteY38" fmla="*/ 2192533 h 5753325"/>
              <a:gd name="connsiteX39" fmla="*/ 6089503 w 6530408"/>
              <a:gd name="connsiteY39" fmla="*/ 2192543 h 5753325"/>
              <a:gd name="connsiteX40" fmla="*/ 6084946 w 6530408"/>
              <a:gd name="connsiteY40" fmla="*/ 2203694 h 5753325"/>
              <a:gd name="connsiteX41" fmla="*/ 5987861 w 6530408"/>
              <a:gd name="connsiteY41" fmla="*/ 2304868 h 5753325"/>
              <a:gd name="connsiteX42" fmla="*/ 5973439 w 6530408"/>
              <a:gd name="connsiteY42" fmla="*/ 2385635 h 5753325"/>
              <a:gd name="connsiteX43" fmla="*/ 5916727 w 6530408"/>
              <a:gd name="connsiteY43" fmla="*/ 2458777 h 5753325"/>
              <a:gd name="connsiteX44" fmla="*/ 5856524 w 6530408"/>
              <a:gd name="connsiteY44" fmla="*/ 2583281 h 5753325"/>
              <a:gd name="connsiteX45" fmla="*/ 5838091 w 6530408"/>
              <a:gd name="connsiteY45" fmla="*/ 2753474 h 5753325"/>
              <a:gd name="connsiteX46" fmla="*/ 5777471 w 6530408"/>
              <a:gd name="connsiteY46" fmla="*/ 2901570 h 5753325"/>
              <a:gd name="connsiteX47" fmla="*/ 5723992 w 6530408"/>
              <a:gd name="connsiteY47" fmla="*/ 2998752 h 5753325"/>
              <a:gd name="connsiteX48" fmla="*/ 5557886 w 6530408"/>
              <a:gd name="connsiteY48" fmla="*/ 3329735 h 5753325"/>
              <a:gd name="connsiteX49" fmla="*/ 5471501 w 6530408"/>
              <a:gd name="connsiteY49" fmla="*/ 3462221 h 5753325"/>
              <a:gd name="connsiteX50" fmla="*/ 5465154 w 6530408"/>
              <a:gd name="connsiteY50" fmla="*/ 3541065 h 5753325"/>
              <a:gd name="connsiteX51" fmla="*/ 5437889 w 6530408"/>
              <a:gd name="connsiteY51" fmla="*/ 3559927 h 5753325"/>
              <a:gd name="connsiteX52" fmla="*/ 5432770 w 6530408"/>
              <a:gd name="connsiteY52" fmla="*/ 3562948 h 5753325"/>
              <a:gd name="connsiteX53" fmla="*/ 5406795 w 6530408"/>
              <a:gd name="connsiteY53" fmla="*/ 3578594 h 5753325"/>
              <a:gd name="connsiteX54" fmla="*/ 5381495 w 6530408"/>
              <a:gd name="connsiteY54" fmla="*/ 3599883 h 5753325"/>
              <a:gd name="connsiteX55" fmla="*/ 5363689 w 6530408"/>
              <a:gd name="connsiteY55" fmla="*/ 3633299 h 5753325"/>
              <a:gd name="connsiteX56" fmla="*/ 5291870 w 6530408"/>
              <a:gd name="connsiteY56" fmla="*/ 3799039 h 5753325"/>
              <a:gd name="connsiteX57" fmla="*/ 5241600 w 6530408"/>
              <a:gd name="connsiteY57" fmla="*/ 3894238 h 5753325"/>
              <a:gd name="connsiteX58" fmla="*/ 5211041 w 6530408"/>
              <a:gd name="connsiteY58" fmla="*/ 3924184 h 5753325"/>
              <a:gd name="connsiteX59" fmla="*/ 5176073 w 6530408"/>
              <a:gd name="connsiteY59" fmla="*/ 3970179 h 5753325"/>
              <a:gd name="connsiteX60" fmla="*/ 5172826 w 6530408"/>
              <a:gd name="connsiteY60" fmla="*/ 3991773 h 5753325"/>
              <a:gd name="connsiteX61" fmla="*/ 5157053 w 6530408"/>
              <a:gd name="connsiteY61" fmla="*/ 3997708 h 5753325"/>
              <a:gd name="connsiteX62" fmla="*/ 5127922 w 6530408"/>
              <a:gd name="connsiteY62" fmla="*/ 4022660 h 5753325"/>
              <a:gd name="connsiteX63" fmla="*/ 5020872 w 6530408"/>
              <a:gd name="connsiteY63" fmla="*/ 4075951 h 5753325"/>
              <a:gd name="connsiteX64" fmla="*/ 4991410 w 6530408"/>
              <a:gd name="connsiteY64" fmla="*/ 4087598 h 5753325"/>
              <a:gd name="connsiteX65" fmla="*/ 4930112 w 6530408"/>
              <a:gd name="connsiteY65" fmla="*/ 4138459 h 5753325"/>
              <a:gd name="connsiteX66" fmla="*/ 4834224 w 6530408"/>
              <a:gd name="connsiteY66" fmla="*/ 4231643 h 5753325"/>
              <a:gd name="connsiteX67" fmla="*/ 4812599 w 6530408"/>
              <a:gd name="connsiteY67" fmla="*/ 4249449 h 5753325"/>
              <a:gd name="connsiteX68" fmla="*/ 4789188 w 6530408"/>
              <a:gd name="connsiteY68" fmla="*/ 4256678 h 5753325"/>
              <a:gd name="connsiteX69" fmla="*/ 4779554 w 6530408"/>
              <a:gd name="connsiteY69" fmla="*/ 4251313 h 5753325"/>
              <a:gd name="connsiteX70" fmla="*/ 4766885 w 6530408"/>
              <a:gd name="connsiteY70" fmla="*/ 4259812 h 5753325"/>
              <a:gd name="connsiteX71" fmla="*/ 4762510 w 6530408"/>
              <a:gd name="connsiteY71" fmla="*/ 4260383 h 5753325"/>
              <a:gd name="connsiteX72" fmla="*/ 4738416 w 6530408"/>
              <a:gd name="connsiteY72" fmla="*/ 4265355 h 5753325"/>
              <a:gd name="connsiteX73" fmla="*/ 4712007 w 6530408"/>
              <a:gd name="connsiteY73" fmla="*/ 4317892 h 5753325"/>
              <a:gd name="connsiteX74" fmla="*/ 4658930 w 6530408"/>
              <a:gd name="connsiteY74" fmla="*/ 4348041 h 5753325"/>
              <a:gd name="connsiteX75" fmla="*/ 4443526 w 6530408"/>
              <a:gd name="connsiteY75" fmla="*/ 4507851 h 5753325"/>
              <a:gd name="connsiteX76" fmla="*/ 4289766 w 6530408"/>
              <a:gd name="connsiteY76" fmla="*/ 4711450 h 5753325"/>
              <a:gd name="connsiteX77" fmla="*/ 4150870 w 6530408"/>
              <a:gd name="connsiteY77" fmla="*/ 4818480 h 5753325"/>
              <a:gd name="connsiteX78" fmla="*/ 4006639 w 6530408"/>
              <a:gd name="connsiteY78" fmla="*/ 4933815 h 5753325"/>
              <a:gd name="connsiteX79" fmla="*/ 3298210 w 6530408"/>
              <a:gd name="connsiteY79" fmla="*/ 5070790 h 5753325"/>
              <a:gd name="connsiteX80" fmla="*/ 2947678 w 6530408"/>
              <a:gd name="connsiteY80" fmla="*/ 5117869 h 5753325"/>
              <a:gd name="connsiteX81" fmla="*/ 2822169 w 6530408"/>
              <a:gd name="connsiteY81" fmla="*/ 5129396 h 5753325"/>
              <a:gd name="connsiteX82" fmla="*/ 2538773 w 6530408"/>
              <a:gd name="connsiteY82" fmla="*/ 5313397 h 5753325"/>
              <a:gd name="connsiteX83" fmla="*/ 2014500 w 6530408"/>
              <a:gd name="connsiteY83" fmla="*/ 5519744 h 5753325"/>
              <a:gd name="connsiteX84" fmla="*/ 1934391 w 6530408"/>
              <a:gd name="connsiteY84" fmla="*/ 5591335 h 5753325"/>
              <a:gd name="connsiteX85" fmla="*/ 1892550 w 6530408"/>
              <a:gd name="connsiteY85" fmla="*/ 5649708 h 5753325"/>
              <a:gd name="connsiteX86" fmla="*/ 1854769 w 6530408"/>
              <a:gd name="connsiteY86" fmla="*/ 5647691 h 5753325"/>
              <a:gd name="connsiteX87" fmla="*/ 1809461 w 6530408"/>
              <a:gd name="connsiteY87" fmla="*/ 5648628 h 5753325"/>
              <a:gd name="connsiteX88" fmla="*/ 1745150 w 6530408"/>
              <a:gd name="connsiteY88" fmla="*/ 5693879 h 5753325"/>
              <a:gd name="connsiteX89" fmla="*/ 1713375 w 6530408"/>
              <a:gd name="connsiteY89" fmla="*/ 5684672 h 5753325"/>
              <a:gd name="connsiteX90" fmla="*/ 1707808 w 6530408"/>
              <a:gd name="connsiteY90" fmla="*/ 5682611 h 5753325"/>
              <a:gd name="connsiteX91" fmla="*/ 1679313 w 6530408"/>
              <a:gd name="connsiteY91" fmla="*/ 5672360 h 5753325"/>
              <a:gd name="connsiteX92" fmla="*/ 1646933 w 6530408"/>
              <a:gd name="connsiteY92" fmla="*/ 5666227 h 5753325"/>
              <a:gd name="connsiteX93" fmla="*/ 1610055 w 6530408"/>
              <a:gd name="connsiteY93" fmla="*/ 5673643 h 5753325"/>
              <a:gd name="connsiteX94" fmla="*/ 1437641 w 6530408"/>
              <a:gd name="connsiteY94" fmla="*/ 5723266 h 5753325"/>
              <a:gd name="connsiteX95" fmla="*/ 1332869 w 6530408"/>
              <a:gd name="connsiteY95" fmla="*/ 5744752 h 5753325"/>
              <a:gd name="connsiteX96" fmla="*/ 1290525 w 6530408"/>
              <a:gd name="connsiteY96" fmla="*/ 5740036 h 5753325"/>
              <a:gd name="connsiteX97" fmla="*/ 1233107 w 6530408"/>
              <a:gd name="connsiteY97" fmla="*/ 5742106 h 5753325"/>
              <a:gd name="connsiteX98" fmla="*/ 1214532 w 6530408"/>
              <a:gd name="connsiteY98" fmla="*/ 5753325 h 5753325"/>
              <a:gd name="connsiteX99" fmla="*/ 1199955 w 6530408"/>
              <a:gd name="connsiteY99" fmla="*/ 5744831 h 5753325"/>
              <a:gd name="connsiteX100" fmla="*/ 1162337 w 6530408"/>
              <a:gd name="connsiteY100" fmla="*/ 5738048 h 5753325"/>
              <a:gd name="connsiteX101" fmla="*/ 1053457 w 6530408"/>
              <a:gd name="connsiteY101" fmla="*/ 5688676 h 5753325"/>
              <a:gd name="connsiteX102" fmla="*/ 1025798 w 6530408"/>
              <a:gd name="connsiteY102" fmla="*/ 5673166 h 5753325"/>
              <a:gd name="connsiteX103" fmla="*/ 947900 w 6530408"/>
              <a:gd name="connsiteY103" fmla="*/ 5657848 h 5753325"/>
              <a:gd name="connsiteX104" fmla="*/ 815627 w 6530408"/>
              <a:gd name="connsiteY104" fmla="*/ 5642557 h 5753325"/>
              <a:gd name="connsiteX105" fmla="*/ 788251 w 6530408"/>
              <a:gd name="connsiteY105" fmla="*/ 5637065 h 5753325"/>
              <a:gd name="connsiteX106" fmla="*/ 767822 w 6530408"/>
              <a:gd name="connsiteY106" fmla="*/ 5623450 h 5753325"/>
              <a:gd name="connsiteX107" fmla="*/ 765791 w 6530408"/>
              <a:gd name="connsiteY107" fmla="*/ 5612539 h 5753325"/>
              <a:gd name="connsiteX108" fmla="*/ 751230 w 6530408"/>
              <a:gd name="connsiteY108" fmla="*/ 5608092 h 5753325"/>
              <a:gd name="connsiteX109" fmla="*/ 748008 w 6530408"/>
              <a:gd name="connsiteY109" fmla="*/ 5605052 h 5753325"/>
              <a:gd name="connsiteX110" fmla="*/ 728871 w 6530408"/>
              <a:gd name="connsiteY110" fmla="*/ 5589469 h 5753325"/>
              <a:gd name="connsiteX111" fmla="*/ 671898 w 6530408"/>
              <a:gd name="connsiteY111" fmla="*/ 5602363 h 5753325"/>
              <a:gd name="connsiteX112" fmla="*/ 615065 w 6530408"/>
              <a:gd name="connsiteY112" fmla="*/ 5580257 h 5753325"/>
              <a:gd name="connsiteX113" fmla="*/ 355785 w 6530408"/>
              <a:gd name="connsiteY113" fmla="*/ 5514383 h 5753325"/>
              <a:gd name="connsiteX114" fmla="*/ 102269 w 6530408"/>
              <a:gd name="connsiteY114" fmla="*/ 5524347 h 5753325"/>
              <a:gd name="connsiteX115" fmla="*/ 13160 w 6530408"/>
              <a:gd name="connsiteY115" fmla="*/ 5514159 h 5753325"/>
              <a:gd name="connsiteX116" fmla="*/ 0 w 6530408"/>
              <a:gd name="connsiteY116" fmla="*/ 5511735 h 5753325"/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488360 w 6530408"/>
              <a:gd name="connsiteY8" fmla="*/ 535865 h 5753325"/>
              <a:gd name="connsiteX9" fmla="*/ 6492864 w 6530408"/>
              <a:gd name="connsiteY9" fmla="*/ 615799 h 5753325"/>
              <a:gd name="connsiteX10" fmla="*/ 6459988 w 6530408"/>
              <a:gd name="connsiteY10" fmla="*/ 707628 h 5753325"/>
              <a:gd name="connsiteX11" fmla="*/ 6453989 w 6530408"/>
              <a:gd name="connsiteY11" fmla="*/ 711876 h 5753325"/>
              <a:gd name="connsiteX12" fmla="*/ 6453209 w 6530408"/>
              <a:gd name="connsiteY12" fmla="*/ 719127 h 5753325"/>
              <a:gd name="connsiteX13" fmla="*/ 6457662 w 6530408"/>
              <a:gd name="connsiteY13" fmla="*/ 723331 h 5753325"/>
              <a:gd name="connsiteX14" fmla="*/ 6447445 w 6530408"/>
              <a:gd name="connsiteY14" fmla="*/ 780003 h 5753325"/>
              <a:gd name="connsiteX15" fmla="*/ 6426552 w 6530408"/>
              <a:gd name="connsiteY15" fmla="*/ 845805 h 5753325"/>
              <a:gd name="connsiteX16" fmla="*/ 6434072 w 6530408"/>
              <a:gd name="connsiteY16" fmla="*/ 910733 h 5753325"/>
              <a:gd name="connsiteX17" fmla="*/ 6432570 w 6530408"/>
              <a:gd name="connsiteY17" fmla="*/ 983394 h 5753325"/>
              <a:gd name="connsiteX18" fmla="*/ 6431878 w 6530408"/>
              <a:gd name="connsiteY18" fmla="*/ 1026728 h 5753325"/>
              <a:gd name="connsiteX19" fmla="*/ 6414269 w 6530408"/>
              <a:gd name="connsiteY19" fmla="*/ 1151111 h 5753325"/>
              <a:gd name="connsiteX20" fmla="*/ 6371722 w 6530408"/>
              <a:gd name="connsiteY20" fmla="*/ 1318080 h 5753325"/>
              <a:gd name="connsiteX21" fmla="*/ 6356023 w 6530408"/>
              <a:gd name="connsiteY21" fmla="*/ 1356227 h 5753325"/>
              <a:gd name="connsiteX22" fmla="*/ 6356157 w 6530408"/>
              <a:gd name="connsiteY22" fmla="*/ 1361967 h 5753325"/>
              <a:gd name="connsiteX23" fmla="*/ 6350613 w 6530408"/>
              <a:gd name="connsiteY23" fmla="*/ 1393569 h 5753325"/>
              <a:gd name="connsiteX24" fmla="*/ 6357062 w 6530408"/>
              <a:gd name="connsiteY24" fmla="*/ 1444071 h 5753325"/>
              <a:gd name="connsiteX25" fmla="*/ 6364832 w 6530408"/>
              <a:gd name="connsiteY25" fmla="*/ 1478763 h 5753325"/>
              <a:gd name="connsiteX26" fmla="*/ 6369745 w 6530408"/>
              <a:gd name="connsiteY26" fmla="*/ 1495680 h 5753325"/>
              <a:gd name="connsiteX27" fmla="*/ 6370898 w 6530408"/>
              <a:gd name="connsiteY27" fmla="*/ 1513331 h 5753325"/>
              <a:gd name="connsiteX28" fmla="*/ 6368801 w 6530408"/>
              <a:gd name="connsiteY28" fmla="*/ 1527414 h 5753325"/>
              <a:gd name="connsiteX29" fmla="*/ 6359177 w 6530408"/>
              <a:gd name="connsiteY29" fmla="*/ 1639513 h 5753325"/>
              <a:gd name="connsiteX30" fmla="*/ 6299489 w 6530408"/>
              <a:gd name="connsiteY30" fmla="*/ 1784860 h 5753325"/>
              <a:gd name="connsiteX31" fmla="*/ 6267878 w 6530408"/>
              <a:gd name="connsiteY31" fmla="*/ 1858572 h 5753325"/>
              <a:gd name="connsiteX32" fmla="*/ 6251146 w 6530408"/>
              <a:gd name="connsiteY32" fmla="*/ 1926167 h 5753325"/>
              <a:gd name="connsiteX33" fmla="*/ 6210686 w 6530408"/>
              <a:gd name="connsiteY33" fmla="*/ 2014834 h 5753325"/>
              <a:gd name="connsiteX34" fmla="*/ 6106652 w 6530408"/>
              <a:gd name="connsiteY34" fmla="*/ 2150572 h 5753325"/>
              <a:gd name="connsiteX35" fmla="*/ 6097813 w 6530408"/>
              <a:gd name="connsiteY35" fmla="*/ 2172208 h 5753325"/>
              <a:gd name="connsiteX36" fmla="*/ 6095990 w 6530408"/>
              <a:gd name="connsiteY36" fmla="*/ 2181185 h 5753325"/>
              <a:gd name="connsiteX37" fmla="*/ 6090126 w 6530408"/>
              <a:gd name="connsiteY37" fmla="*/ 2192533 h 5753325"/>
              <a:gd name="connsiteX38" fmla="*/ 6089503 w 6530408"/>
              <a:gd name="connsiteY38" fmla="*/ 2192543 h 5753325"/>
              <a:gd name="connsiteX39" fmla="*/ 6084946 w 6530408"/>
              <a:gd name="connsiteY39" fmla="*/ 2203694 h 5753325"/>
              <a:gd name="connsiteX40" fmla="*/ 5987861 w 6530408"/>
              <a:gd name="connsiteY40" fmla="*/ 2304868 h 5753325"/>
              <a:gd name="connsiteX41" fmla="*/ 5973439 w 6530408"/>
              <a:gd name="connsiteY41" fmla="*/ 2385635 h 5753325"/>
              <a:gd name="connsiteX42" fmla="*/ 5916727 w 6530408"/>
              <a:gd name="connsiteY42" fmla="*/ 2458777 h 5753325"/>
              <a:gd name="connsiteX43" fmla="*/ 5856524 w 6530408"/>
              <a:gd name="connsiteY43" fmla="*/ 2583281 h 5753325"/>
              <a:gd name="connsiteX44" fmla="*/ 5838091 w 6530408"/>
              <a:gd name="connsiteY44" fmla="*/ 2753474 h 5753325"/>
              <a:gd name="connsiteX45" fmla="*/ 5777471 w 6530408"/>
              <a:gd name="connsiteY45" fmla="*/ 2901570 h 5753325"/>
              <a:gd name="connsiteX46" fmla="*/ 5723992 w 6530408"/>
              <a:gd name="connsiteY46" fmla="*/ 2998752 h 5753325"/>
              <a:gd name="connsiteX47" fmla="*/ 5557886 w 6530408"/>
              <a:gd name="connsiteY47" fmla="*/ 3329735 h 5753325"/>
              <a:gd name="connsiteX48" fmla="*/ 5471501 w 6530408"/>
              <a:gd name="connsiteY48" fmla="*/ 3462221 h 5753325"/>
              <a:gd name="connsiteX49" fmla="*/ 5465154 w 6530408"/>
              <a:gd name="connsiteY49" fmla="*/ 3541065 h 5753325"/>
              <a:gd name="connsiteX50" fmla="*/ 5437889 w 6530408"/>
              <a:gd name="connsiteY50" fmla="*/ 3559927 h 5753325"/>
              <a:gd name="connsiteX51" fmla="*/ 5432770 w 6530408"/>
              <a:gd name="connsiteY51" fmla="*/ 3562948 h 5753325"/>
              <a:gd name="connsiteX52" fmla="*/ 5406795 w 6530408"/>
              <a:gd name="connsiteY52" fmla="*/ 3578594 h 5753325"/>
              <a:gd name="connsiteX53" fmla="*/ 5381495 w 6530408"/>
              <a:gd name="connsiteY53" fmla="*/ 3599883 h 5753325"/>
              <a:gd name="connsiteX54" fmla="*/ 5363689 w 6530408"/>
              <a:gd name="connsiteY54" fmla="*/ 3633299 h 5753325"/>
              <a:gd name="connsiteX55" fmla="*/ 5291870 w 6530408"/>
              <a:gd name="connsiteY55" fmla="*/ 3799039 h 5753325"/>
              <a:gd name="connsiteX56" fmla="*/ 5241600 w 6530408"/>
              <a:gd name="connsiteY56" fmla="*/ 3894238 h 5753325"/>
              <a:gd name="connsiteX57" fmla="*/ 5211041 w 6530408"/>
              <a:gd name="connsiteY57" fmla="*/ 3924184 h 5753325"/>
              <a:gd name="connsiteX58" fmla="*/ 5176073 w 6530408"/>
              <a:gd name="connsiteY58" fmla="*/ 3970179 h 5753325"/>
              <a:gd name="connsiteX59" fmla="*/ 5172826 w 6530408"/>
              <a:gd name="connsiteY59" fmla="*/ 3991773 h 5753325"/>
              <a:gd name="connsiteX60" fmla="*/ 5157053 w 6530408"/>
              <a:gd name="connsiteY60" fmla="*/ 3997708 h 5753325"/>
              <a:gd name="connsiteX61" fmla="*/ 5127922 w 6530408"/>
              <a:gd name="connsiteY61" fmla="*/ 4022660 h 5753325"/>
              <a:gd name="connsiteX62" fmla="*/ 5020872 w 6530408"/>
              <a:gd name="connsiteY62" fmla="*/ 4075951 h 5753325"/>
              <a:gd name="connsiteX63" fmla="*/ 4991410 w 6530408"/>
              <a:gd name="connsiteY63" fmla="*/ 4087598 h 5753325"/>
              <a:gd name="connsiteX64" fmla="*/ 4930112 w 6530408"/>
              <a:gd name="connsiteY64" fmla="*/ 4138459 h 5753325"/>
              <a:gd name="connsiteX65" fmla="*/ 4834224 w 6530408"/>
              <a:gd name="connsiteY65" fmla="*/ 4231643 h 5753325"/>
              <a:gd name="connsiteX66" fmla="*/ 4812599 w 6530408"/>
              <a:gd name="connsiteY66" fmla="*/ 4249449 h 5753325"/>
              <a:gd name="connsiteX67" fmla="*/ 4789188 w 6530408"/>
              <a:gd name="connsiteY67" fmla="*/ 4256678 h 5753325"/>
              <a:gd name="connsiteX68" fmla="*/ 4779554 w 6530408"/>
              <a:gd name="connsiteY68" fmla="*/ 4251313 h 5753325"/>
              <a:gd name="connsiteX69" fmla="*/ 4766885 w 6530408"/>
              <a:gd name="connsiteY69" fmla="*/ 4259812 h 5753325"/>
              <a:gd name="connsiteX70" fmla="*/ 4762510 w 6530408"/>
              <a:gd name="connsiteY70" fmla="*/ 4260383 h 5753325"/>
              <a:gd name="connsiteX71" fmla="*/ 4738416 w 6530408"/>
              <a:gd name="connsiteY71" fmla="*/ 4265355 h 5753325"/>
              <a:gd name="connsiteX72" fmla="*/ 4712007 w 6530408"/>
              <a:gd name="connsiteY72" fmla="*/ 4317892 h 5753325"/>
              <a:gd name="connsiteX73" fmla="*/ 4658930 w 6530408"/>
              <a:gd name="connsiteY73" fmla="*/ 4348041 h 5753325"/>
              <a:gd name="connsiteX74" fmla="*/ 4443526 w 6530408"/>
              <a:gd name="connsiteY74" fmla="*/ 4507851 h 5753325"/>
              <a:gd name="connsiteX75" fmla="*/ 4289766 w 6530408"/>
              <a:gd name="connsiteY75" fmla="*/ 4711450 h 5753325"/>
              <a:gd name="connsiteX76" fmla="*/ 4150870 w 6530408"/>
              <a:gd name="connsiteY76" fmla="*/ 4818480 h 5753325"/>
              <a:gd name="connsiteX77" fmla="*/ 4006639 w 6530408"/>
              <a:gd name="connsiteY77" fmla="*/ 4933815 h 5753325"/>
              <a:gd name="connsiteX78" fmla="*/ 3298210 w 6530408"/>
              <a:gd name="connsiteY78" fmla="*/ 5070790 h 5753325"/>
              <a:gd name="connsiteX79" fmla="*/ 2947678 w 6530408"/>
              <a:gd name="connsiteY79" fmla="*/ 5117869 h 5753325"/>
              <a:gd name="connsiteX80" fmla="*/ 2822169 w 6530408"/>
              <a:gd name="connsiteY80" fmla="*/ 5129396 h 5753325"/>
              <a:gd name="connsiteX81" fmla="*/ 2538773 w 6530408"/>
              <a:gd name="connsiteY81" fmla="*/ 5313397 h 5753325"/>
              <a:gd name="connsiteX82" fmla="*/ 2014500 w 6530408"/>
              <a:gd name="connsiteY82" fmla="*/ 5519744 h 5753325"/>
              <a:gd name="connsiteX83" fmla="*/ 1934391 w 6530408"/>
              <a:gd name="connsiteY83" fmla="*/ 5591335 h 5753325"/>
              <a:gd name="connsiteX84" fmla="*/ 1892550 w 6530408"/>
              <a:gd name="connsiteY84" fmla="*/ 5649708 h 5753325"/>
              <a:gd name="connsiteX85" fmla="*/ 1854769 w 6530408"/>
              <a:gd name="connsiteY85" fmla="*/ 5647691 h 5753325"/>
              <a:gd name="connsiteX86" fmla="*/ 1809461 w 6530408"/>
              <a:gd name="connsiteY86" fmla="*/ 5648628 h 5753325"/>
              <a:gd name="connsiteX87" fmla="*/ 1745150 w 6530408"/>
              <a:gd name="connsiteY87" fmla="*/ 5693879 h 5753325"/>
              <a:gd name="connsiteX88" fmla="*/ 1713375 w 6530408"/>
              <a:gd name="connsiteY88" fmla="*/ 5684672 h 5753325"/>
              <a:gd name="connsiteX89" fmla="*/ 1707808 w 6530408"/>
              <a:gd name="connsiteY89" fmla="*/ 5682611 h 5753325"/>
              <a:gd name="connsiteX90" fmla="*/ 1679313 w 6530408"/>
              <a:gd name="connsiteY90" fmla="*/ 5672360 h 5753325"/>
              <a:gd name="connsiteX91" fmla="*/ 1646933 w 6530408"/>
              <a:gd name="connsiteY91" fmla="*/ 5666227 h 5753325"/>
              <a:gd name="connsiteX92" fmla="*/ 1610055 w 6530408"/>
              <a:gd name="connsiteY92" fmla="*/ 5673643 h 5753325"/>
              <a:gd name="connsiteX93" fmla="*/ 1437641 w 6530408"/>
              <a:gd name="connsiteY93" fmla="*/ 5723266 h 5753325"/>
              <a:gd name="connsiteX94" fmla="*/ 1332869 w 6530408"/>
              <a:gd name="connsiteY94" fmla="*/ 5744752 h 5753325"/>
              <a:gd name="connsiteX95" fmla="*/ 1290525 w 6530408"/>
              <a:gd name="connsiteY95" fmla="*/ 5740036 h 5753325"/>
              <a:gd name="connsiteX96" fmla="*/ 1233107 w 6530408"/>
              <a:gd name="connsiteY96" fmla="*/ 5742106 h 5753325"/>
              <a:gd name="connsiteX97" fmla="*/ 1214532 w 6530408"/>
              <a:gd name="connsiteY97" fmla="*/ 5753325 h 5753325"/>
              <a:gd name="connsiteX98" fmla="*/ 1199955 w 6530408"/>
              <a:gd name="connsiteY98" fmla="*/ 5744831 h 5753325"/>
              <a:gd name="connsiteX99" fmla="*/ 1162337 w 6530408"/>
              <a:gd name="connsiteY99" fmla="*/ 5738048 h 5753325"/>
              <a:gd name="connsiteX100" fmla="*/ 1053457 w 6530408"/>
              <a:gd name="connsiteY100" fmla="*/ 5688676 h 5753325"/>
              <a:gd name="connsiteX101" fmla="*/ 1025798 w 6530408"/>
              <a:gd name="connsiteY101" fmla="*/ 5673166 h 5753325"/>
              <a:gd name="connsiteX102" fmla="*/ 947900 w 6530408"/>
              <a:gd name="connsiteY102" fmla="*/ 5657848 h 5753325"/>
              <a:gd name="connsiteX103" fmla="*/ 815627 w 6530408"/>
              <a:gd name="connsiteY103" fmla="*/ 5642557 h 5753325"/>
              <a:gd name="connsiteX104" fmla="*/ 788251 w 6530408"/>
              <a:gd name="connsiteY104" fmla="*/ 5637065 h 5753325"/>
              <a:gd name="connsiteX105" fmla="*/ 767822 w 6530408"/>
              <a:gd name="connsiteY105" fmla="*/ 5623450 h 5753325"/>
              <a:gd name="connsiteX106" fmla="*/ 765791 w 6530408"/>
              <a:gd name="connsiteY106" fmla="*/ 5612539 h 5753325"/>
              <a:gd name="connsiteX107" fmla="*/ 751230 w 6530408"/>
              <a:gd name="connsiteY107" fmla="*/ 5608092 h 5753325"/>
              <a:gd name="connsiteX108" fmla="*/ 748008 w 6530408"/>
              <a:gd name="connsiteY108" fmla="*/ 5605052 h 5753325"/>
              <a:gd name="connsiteX109" fmla="*/ 728871 w 6530408"/>
              <a:gd name="connsiteY109" fmla="*/ 5589469 h 5753325"/>
              <a:gd name="connsiteX110" fmla="*/ 671898 w 6530408"/>
              <a:gd name="connsiteY110" fmla="*/ 5602363 h 5753325"/>
              <a:gd name="connsiteX111" fmla="*/ 615065 w 6530408"/>
              <a:gd name="connsiteY111" fmla="*/ 5580257 h 5753325"/>
              <a:gd name="connsiteX112" fmla="*/ 355785 w 6530408"/>
              <a:gd name="connsiteY112" fmla="*/ 5514383 h 5753325"/>
              <a:gd name="connsiteX113" fmla="*/ 102269 w 6530408"/>
              <a:gd name="connsiteY113" fmla="*/ 5524347 h 5753325"/>
              <a:gd name="connsiteX114" fmla="*/ 13160 w 6530408"/>
              <a:gd name="connsiteY114" fmla="*/ 5514159 h 5753325"/>
              <a:gd name="connsiteX115" fmla="*/ 0 w 6530408"/>
              <a:gd name="connsiteY115" fmla="*/ 5511735 h 5753325"/>
              <a:gd name="connsiteX116" fmla="*/ 0 w 6530408"/>
              <a:gd name="connsiteY116" fmla="*/ 0 h 5753325"/>
              <a:gd name="connsiteX0" fmla="*/ 0 w 6506836"/>
              <a:gd name="connsiteY0" fmla="*/ 0 h 5753325"/>
              <a:gd name="connsiteX1" fmla="*/ 6438980 w 6506836"/>
              <a:gd name="connsiteY1" fmla="*/ 0 h 5753325"/>
              <a:gd name="connsiteX2" fmla="*/ 6439047 w 6506836"/>
              <a:gd name="connsiteY2" fmla="*/ 147 h 5753325"/>
              <a:gd name="connsiteX3" fmla="*/ 6443456 w 6506836"/>
              <a:gd name="connsiteY3" fmla="*/ 130105 h 5753325"/>
              <a:gd name="connsiteX4" fmla="*/ 6447632 w 6506836"/>
              <a:gd name="connsiteY4" fmla="*/ 170016 h 5753325"/>
              <a:gd name="connsiteX5" fmla="*/ 6465936 w 6506836"/>
              <a:gd name="connsiteY5" fmla="*/ 274847 h 5753325"/>
              <a:gd name="connsiteX6" fmla="*/ 6506836 w 6506836"/>
              <a:gd name="connsiteY6" fmla="*/ 331778 h 5753325"/>
              <a:gd name="connsiteX7" fmla="*/ 6488360 w 6506836"/>
              <a:gd name="connsiteY7" fmla="*/ 535865 h 5753325"/>
              <a:gd name="connsiteX8" fmla="*/ 6492864 w 6506836"/>
              <a:gd name="connsiteY8" fmla="*/ 615799 h 5753325"/>
              <a:gd name="connsiteX9" fmla="*/ 6459988 w 6506836"/>
              <a:gd name="connsiteY9" fmla="*/ 707628 h 5753325"/>
              <a:gd name="connsiteX10" fmla="*/ 6453989 w 6506836"/>
              <a:gd name="connsiteY10" fmla="*/ 711876 h 5753325"/>
              <a:gd name="connsiteX11" fmla="*/ 6453209 w 6506836"/>
              <a:gd name="connsiteY11" fmla="*/ 719127 h 5753325"/>
              <a:gd name="connsiteX12" fmla="*/ 6457662 w 6506836"/>
              <a:gd name="connsiteY12" fmla="*/ 723331 h 5753325"/>
              <a:gd name="connsiteX13" fmla="*/ 6447445 w 6506836"/>
              <a:gd name="connsiteY13" fmla="*/ 780003 h 5753325"/>
              <a:gd name="connsiteX14" fmla="*/ 6426552 w 6506836"/>
              <a:gd name="connsiteY14" fmla="*/ 845805 h 5753325"/>
              <a:gd name="connsiteX15" fmla="*/ 6434072 w 6506836"/>
              <a:gd name="connsiteY15" fmla="*/ 910733 h 5753325"/>
              <a:gd name="connsiteX16" fmla="*/ 6432570 w 6506836"/>
              <a:gd name="connsiteY16" fmla="*/ 983394 h 5753325"/>
              <a:gd name="connsiteX17" fmla="*/ 6431878 w 6506836"/>
              <a:gd name="connsiteY17" fmla="*/ 1026728 h 5753325"/>
              <a:gd name="connsiteX18" fmla="*/ 6414269 w 6506836"/>
              <a:gd name="connsiteY18" fmla="*/ 1151111 h 5753325"/>
              <a:gd name="connsiteX19" fmla="*/ 6371722 w 6506836"/>
              <a:gd name="connsiteY19" fmla="*/ 1318080 h 5753325"/>
              <a:gd name="connsiteX20" fmla="*/ 6356023 w 6506836"/>
              <a:gd name="connsiteY20" fmla="*/ 1356227 h 5753325"/>
              <a:gd name="connsiteX21" fmla="*/ 6356157 w 6506836"/>
              <a:gd name="connsiteY21" fmla="*/ 1361967 h 5753325"/>
              <a:gd name="connsiteX22" fmla="*/ 6350613 w 6506836"/>
              <a:gd name="connsiteY22" fmla="*/ 1393569 h 5753325"/>
              <a:gd name="connsiteX23" fmla="*/ 6357062 w 6506836"/>
              <a:gd name="connsiteY23" fmla="*/ 1444071 h 5753325"/>
              <a:gd name="connsiteX24" fmla="*/ 6364832 w 6506836"/>
              <a:gd name="connsiteY24" fmla="*/ 1478763 h 5753325"/>
              <a:gd name="connsiteX25" fmla="*/ 6369745 w 6506836"/>
              <a:gd name="connsiteY25" fmla="*/ 1495680 h 5753325"/>
              <a:gd name="connsiteX26" fmla="*/ 6370898 w 6506836"/>
              <a:gd name="connsiteY26" fmla="*/ 1513331 h 5753325"/>
              <a:gd name="connsiteX27" fmla="*/ 6368801 w 6506836"/>
              <a:gd name="connsiteY27" fmla="*/ 1527414 h 5753325"/>
              <a:gd name="connsiteX28" fmla="*/ 6359177 w 6506836"/>
              <a:gd name="connsiteY28" fmla="*/ 1639513 h 5753325"/>
              <a:gd name="connsiteX29" fmla="*/ 6299489 w 6506836"/>
              <a:gd name="connsiteY29" fmla="*/ 1784860 h 5753325"/>
              <a:gd name="connsiteX30" fmla="*/ 6267878 w 6506836"/>
              <a:gd name="connsiteY30" fmla="*/ 1858572 h 5753325"/>
              <a:gd name="connsiteX31" fmla="*/ 6251146 w 6506836"/>
              <a:gd name="connsiteY31" fmla="*/ 1926167 h 5753325"/>
              <a:gd name="connsiteX32" fmla="*/ 6210686 w 6506836"/>
              <a:gd name="connsiteY32" fmla="*/ 2014834 h 5753325"/>
              <a:gd name="connsiteX33" fmla="*/ 6106652 w 6506836"/>
              <a:gd name="connsiteY33" fmla="*/ 2150572 h 5753325"/>
              <a:gd name="connsiteX34" fmla="*/ 6097813 w 6506836"/>
              <a:gd name="connsiteY34" fmla="*/ 2172208 h 5753325"/>
              <a:gd name="connsiteX35" fmla="*/ 6095990 w 6506836"/>
              <a:gd name="connsiteY35" fmla="*/ 2181185 h 5753325"/>
              <a:gd name="connsiteX36" fmla="*/ 6090126 w 6506836"/>
              <a:gd name="connsiteY36" fmla="*/ 2192533 h 5753325"/>
              <a:gd name="connsiteX37" fmla="*/ 6089503 w 6506836"/>
              <a:gd name="connsiteY37" fmla="*/ 2192543 h 5753325"/>
              <a:gd name="connsiteX38" fmla="*/ 6084946 w 6506836"/>
              <a:gd name="connsiteY38" fmla="*/ 2203694 h 5753325"/>
              <a:gd name="connsiteX39" fmla="*/ 5987861 w 6506836"/>
              <a:gd name="connsiteY39" fmla="*/ 2304868 h 5753325"/>
              <a:gd name="connsiteX40" fmla="*/ 5973439 w 6506836"/>
              <a:gd name="connsiteY40" fmla="*/ 2385635 h 5753325"/>
              <a:gd name="connsiteX41" fmla="*/ 5916727 w 6506836"/>
              <a:gd name="connsiteY41" fmla="*/ 2458777 h 5753325"/>
              <a:gd name="connsiteX42" fmla="*/ 5856524 w 6506836"/>
              <a:gd name="connsiteY42" fmla="*/ 2583281 h 5753325"/>
              <a:gd name="connsiteX43" fmla="*/ 5838091 w 6506836"/>
              <a:gd name="connsiteY43" fmla="*/ 2753474 h 5753325"/>
              <a:gd name="connsiteX44" fmla="*/ 5777471 w 6506836"/>
              <a:gd name="connsiteY44" fmla="*/ 2901570 h 5753325"/>
              <a:gd name="connsiteX45" fmla="*/ 5723992 w 6506836"/>
              <a:gd name="connsiteY45" fmla="*/ 2998752 h 5753325"/>
              <a:gd name="connsiteX46" fmla="*/ 5557886 w 6506836"/>
              <a:gd name="connsiteY46" fmla="*/ 3329735 h 5753325"/>
              <a:gd name="connsiteX47" fmla="*/ 5471501 w 6506836"/>
              <a:gd name="connsiteY47" fmla="*/ 3462221 h 5753325"/>
              <a:gd name="connsiteX48" fmla="*/ 5465154 w 6506836"/>
              <a:gd name="connsiteY48" fmla="*/ 3541065 h 5753325"/>
              <a:gd name="connsiteX49" fmla="*/ 5437889 w 6506836"/>
              <a:gd name="connsiteY49" fmla="*/ 3559927 h 5753325"/>
              <a:gd name="connsiteX50" fmla="*/ 5432770 w 6506836"/>
              <a:gd name="connsiteY50" fmla="*/ 3562948 h 5753325"/>
              <a:gd name="connsiteX51" fmla="*/ 5406795 w 6506836"/>
              <a:gd name="connsiteY51" fmla="*/ 3578594 h 5753325"/>
              <a:gd name="connsiteX52" fmla="*/ 5381495 w 6506836"/>
              <a:gd name="connsiteY52" fmla="*/ 3599883 h 5753325"/>
              <a:gd name="connsiteX53" fmla="*/ 5363689 w 6506836"/>
              <a:gd name="connsiteY53" fmla="*/ 3633299 h 5753325"/>
              <a:gd name="connsiteX54" fmla="*/ 5291870 w 6506836"/>
              <a:gd name="connsiteY54" fmla="*/ 3799039 h 5753325"/>
              <a:gd name="connsiteX55" fmla="*/ 5241600 w 6506836"/>
              <a:gd name="connsiteY55" fmla="*/ 3894238 h 5753325"/>
              <a:gd name="connsiteX56" fmla="*/ 5211041 w 6506836"/>
              <a:gd name="connsiteY56" fmla="*/ 3924184 h 5753325"/>
              <a:gd name="connsiteX57" fmla="*/ 5176073 w 6506836"/>
              <a:gd name="connsiteY57" fmla="*/ 3970179 h 5753325"/>
              <a:gd name="connsiteX58" fmla="*/ 5172826 w 6506836"/>
              <a:gd name="connsiteY58" fmla="*/ 3991773 h 5753325"/>
              <a:gd name="connsiteX59" fmla="*/ 5157053 w 6506836"/>
              <a:gd name="connsiteY59" fmla="*/ 3997708 h 5753325"/>
              <a:gd name="connsiteX60" fmla="*/ 5127922 w 6506836"/>
              <a:gd name="connsiteY60" fmla="*/ 4022660 h 5753325"/>
              <a:gd name="connsiteX61" fmla="*/ 5020872 w 6506836"/>
              <a:gd name="connsiteY61" fmla="*/ 4075951 h 5753325"/>
              <a:gd name="connsiteX62" fmla="*/ 4991410 w 6506836"/>
              <a:gd name="connsiteY62" fmla="*/ 4087598 h 5753325"/>
              <a:gd name="connsiteX63" fmla="*/ 4930112 w 6506836"/>
              <a:gd name="connsiteY63" fmla="*/ 4138459 h 5753325"/>
              <a:gd name="connsiteX64" fmla="*/ 4834224 w 6506836"/>
              <a:gd name="connsiteY64" fmla="*/ 4231643 h 5753325"/>
              <a:gd name="connsiteX65" fmla="*/ 4812599 w 6506836"/>
              <a:gd name="connsiteY65" fmla="*/ 4249449 h 5753325"/>
              <a:gd name="connsiteX66" fmla="*/ 4789188 w 6506836"/>
              <a:gd name="connsiteY66" fmla="*/ 4256678 h 5753325"/>
              <a:gd name="connsiteX67" fmla="*/ 4779554 w 6506836"/>
              <a:gd name="connsiteY67" fmla="*/ 4251313 h 5753325"/>
              <a:gd name="connsiteX68" fmla="*/ 4766885 w 6506836"/>
              <a:gd name="connsiteY68" fmla="*/ 4259812 h 5753325"/>
              <a:gd name="connsiteX69" fmla="*/ 4762510 w 6506836"/>
              <a:gd name="connsiteY69" fmla="*/ 4260383 h 5753325"/>
              <a:gd name="connsiteX70" fmla="*/ 4738416 w 6506836"/>
              <a:gd name="connsiteY70" fmla="*/ 4265355 h 5753325"/>
              <a:gd name="connsiteX71" fmla="*/ 4712007 w 6506836"/>
              <a:gd name="connsiteY71" fmla="*/ 4317892 h 5753325"/>
              <a:gd name="connsiteX72" fmla="*/ 4658930 w 6506836"/>
              <a:gd name="connsiteY72" fmla="*/ 4348041 h 5753325"/>
              <a:gd name="connsiteX73" fmla="*/ 4443526 w 6506836"/>
              <a:gd name="connsiteY73" fmla="*/ 4507851 h 5753325"/>
              <a:gd name="connsiteX74" fmla="*/ 4289766 w 6506836"/>
              <a:gd name="connsiteY74" fmla="*/ 4711450 h 5753325"/>
              <a:gd name="connsiteX75" fmla="*/ 4150870 w 6506836"/>
              <a:gd name="connsiteY75" fmla="*/ 4818480 h 5753325"/>
              <a:gd name="connsiteX76" fmla="*/ 4006639 w 6506836"/>
              <a:gd name="connsiteY76" fmla="*/ 4933815 h 5753325"/>
              <a:gd name="connsiteX77" fmla="*/ 3298210 w 6506836"/>
              <a:gd name="connsiteY77" fmla="*/ 5070790 h 5753325"/>
              <a:gd name="connsiteX78" fmla="*/ 2947678 w 6506836"/>
              <a:gd name="connsiteY78" fmla="*/ 5117869 h 5753325"/>
              <a:gd name="connsiteX79" fmla="*/ 2822169 w 6506836"/>
              <a:gd name="connsiteY79" fmla="*/ 5129396 h 5753325"/>
              <a:gd name="connsiteX80" fmla="*/ 2538773 w 6506836"/>
              <a:gd name="connsiteY80" fmla="*/ 5313397 h 5753325"/>
              <a:gd name="connsiteX81" fmla="*/ 2014500 w 6506836"/>
              <a:gd name="connsiteY81" fmla="*/ 5519744 h 5753325"/>
              <a:gd name="connsiteX82" fmla="*/ 1934391 w 6506836"/>
              <a:gd name="connsiteY82" fmla="*/ 5591335 h 5753325"/>
              <a:gd name="connsiteX83" fmla="*/ 1892550 w 6506836"/>
              <a:gd name="connsiteY83" fmla="*/ 5649708 h 5753325"/>
              <a:gd name="connsiteX84" fmla="*/ 1854769 w 6506836"/>
              <a:gd name="connsiteY84" fmla="*/ 5647691 h 5753325"/>
              <a:gd name="connsiteX85" fmla="*/ 1809461 w 6506836"/>
              <a:gd name="connsiteY85" fmla="*/ 5648628 h 5753325"/>
              <a:gd name="connsiteX86" fmla="*/ 1745150 w 6506836"/>
              <a:gd name="connsiteY86" fmla="*/ 5693879 h 5753325"/>
              <a:gd name="connsiteX87" fmla="*/ 1713375 w 6506836"/>
              <a:gd name="connsiteY87" fmla="*/ 5684672 h 5753325"/>
              <a:gd name="connsiteX88" fmla="*/ 1707808 w 6506836"/>
              <a:gd name="connsiteY88" fmla="*/ 5682611 h 5753325"/>
              <a:gd name="connsiteX89" fmla="*/ 1679313 w 6506836"/>
              <a:gd name="connsiteY89" fmla="*/ 5672360 h 5753325"/>
              <a:gd name="connsiteX90" fmla="*/ 1646933 w 6506836"/>
              <a:gd name="connsiteY90" fmla="*/ 5666227 h 5753325"/>
              <a:gd name="connsiteX91" fmla="*/ 1610055 w 6506836"/>
              <a:gd name="connsiteY91" fmla="*/ 5673643 h 5753325"/>
              <a:gd name="connsiteX92" fmla="*/ 1437641 w 6506836"/>
              <a:gd name="connsiteY92" fmla="*/ 5723266 h 5753325"/>
              <a:gd name="connsiteX93" fmla="*/ 1332869 w 6506836"/>
              <a:gd name="connsiteY93" fmla="*/ 5744752 h 5753325"/>
              <a:gd name="connsiteX94" fmla="*/ 1290525 w 6506836"/>
              <a:gd name="connsiteY94" fmla="*/ 5740036 h 5753325"/>
              <a:gd name="connsiteX95" fmla="*/ 1233107 w 6506836"/>
              <a:gd name="connsiteY95" fmla="*/ 5742106 h 5753325"/>
              <a:gd name="connsiteX96" fmla="*/ 1214532 w 6506836"/>
              <a:gd name="connsiteY96" fmla="*/ 5753325 h 5753325"/>
              <a:gd name="connsiteX97" fmla="*/ 1199955 w 6506836"/>
              <a:gd name="connsiteY97" fmla="*/ 5744831 h 5753325"/>
              <a:gd name="connsiteX98" fmla="*/ 1162337 w 6506836"/>
              <a:gd name="connsiteY98" fmla="*/ 5738048 h 5753325"/>
              <a:gd name="connsiteX99" fmla="*/ 1053457 w 6506836"/>
              <a:gd name="connsiteY99" fmla="*/ 5688676 h 5753325"/>
              <a:gd name="connsiteX100" fmla="*/ 1025798 w 6506836"/>
              <a:gd name="connsiteY100" fmla="*/ 5673166 h 5753325"/>
              <a:gd name="connsiteX101" fmla="*/ 947900 w 6506836"/>
              <a:gd name="connsiteY101" fmla="*/ 5657848 h 5753325"/>
              <a:gd name="connsiteX102" fmla="*/ 815627 w 6506836"/>
              <a:gd name="connsiteY102" fmla="*/ 5642557 h 5753325"/>
              <a:gd name="connsiteX103" fmla="*/ 788251 w 6506836"/>
              <a:gd name="connsiteY103" fmla="*/ 5637065 h 5753325"/>
              <a:gd name="connsiteX104" fmla="*/ 767822 w 6506836"/>
              <a:gd name="connsiteY104" fmla="*/ 5623450 h 5753325"/>
              <a:gd name="connsiteX105" fmla="*/ 765791 w 6506836"/>
              <a:gd name="connsiteY105" fmla="*/ 5612539 h 5753325"/>
              <a:gd name="connsiteX106" fmla="*/ 751230 w 6506836"/>
              <a:gd name="connsiteY106" fmla="*/ 5608092 h 5753325"/>
              <a:gd name="connsiteX107" fmla="*/ 748008 w 6506836"/>
              <a:gd name="connsiteY107" fmla="*/ 5605052 h 5753325"/>
              <a:gd name="connsiteX108" fmla="*/ 728871 w 6506836"/>
              <a:gd name="connsiteY108" fmla="*/ 5589469 h 5753325"/>
              <a:gd name="connsiteX109" fmla="*/ 671898 w 6506836"/>
              <a:gd name="connsiteY109" fmla="*/ 5602363 h 5753325"/>
              <a:gd name="connsiteX110" fmla="*/ 615065 w 6506836"/>
              <a:gd name="connsiteY110" fmla="*/ 5580257 h 5753325"/>
              <a:gd name="connsiteX111" fmla="*/ 355785 w 6506836"/>
              <a:gd name="connsiteY111" fmla="*/ 5514383 h 5753325"/>
              <a:gd name="connsiteX112" fmla="*/ 102269 w 6506836"/>
              <a:gd name="connsiteY112" fmla="*/ 5524347 h 5753325"/>
              <a:gd name="connsiteX113" fmla="*/ 13160 w 6506836"/>
              <a:gd name="connsiteY113" fmla="*/ 5514159 h 5753325"/>
              <a:gd name="connsiteX114" fmla="*/ 0 w 6506836"/>
              <a:gd name="connsiteY114" fmla="*/ 5511735 h 5753325"/>
              <a:gd name="connsiteX115" fmla="*/ 0 w 6506836"/>
              <a:gd name="connsiteY115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465936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375685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62955"/>
              <a:gd name="connsiteY0" fmla="*/ 0 h 5753325"/>
              <a:gd name="connsiteX1" fmla="*/ 6438980 w 6462955"/>
              <a:gd name="connsiteY1" fmla="*/ 0 h 5753325"/>
              <a:gd name="connsiteX2" fmla="*/ 6439047 w 6462955"/>
              <a:gd name="connsiteY2" fmla="*/ 147 h 5753325"/>
              <a:gd name="connsiteX3" fmla="*/ 6443456 w 6462955"/>
              <a:gd name="connsiteY3" fmla="*/ 130105 h 5753325"/>
              <a:gd name="connsiteX4" fmla="*/ 6447632 w 6462955"/>
              <a:gd name="connsiteY4" fmla="*/ 170016 h 5753325"/>
              <a:gd name="connsiteX5" fmla="*/ 6396598 w 6462955"/>
              <a:gd name="connsiteY5" fmla="*/ 274847 h 5753325"/>
              <a:gd name="connsiteX6" fmla="*/ 6375685 w 6462955"/>
              <a:gd name="connsiteY6" fmla="*/ 535865 h 5753325"/>
              <a:gd name="connsiteX7" fmla="*/ 6354187 w 6462955"/>
              <a:gd name="connsiteY7" fmla="*/ 615799 h 5753325"/>
              <a:gd name="connsiteX8" fmla="*/ 6459988 w 6462955"/>
              <a:gd name="connsiteY8" fmla="*/ 707628 h 5753325"/>
              <a:gd name="connsiteX9" fmla="*/ 6453989 w 6462955"/>
              <a:gd name="connsiteY9" fmla="*/ 711876 h 5753325"/>
              <a:gd name="connsiteX10" fmla="*/ 6453209 w 6462955"/>
              <a:gd name="connsiteY10" fmla="*/ 719127 h 5753325"/>
              <a:gd name="connsiteX11" fmla="*/ 6457662 w 6462955"/>
              <a:gd name="connsiteY11" fmla="*/ 723331 h 5753325"/>
              <a:gd name="connsiteX12" fmla="*/ 6447445 w 6462955"/>
              <a:gd name="connsiteY12" fmla="*/ 780003 h 5753325"/>
              <a:gd name="connsiteX13" fmla="*/ 6426552 w 6462955"/>
              <a:gd name="connsiteY13" fmla="*/ 845805 h 5753325"/>
              <a:gd name="connsiteX14" fmla="*/ 6434072 w 6462955"/>
              <a:gd name="connsiteY14" fmla="*/ 910733 h 5753325"/>
              <a:gd name="connsiteX15" fmla="*/ 6432570 w 6462955"/>
              <a:gd name="connsiteY15" fmla="*/ 983394 h 5753325"/>
              <a:gd name="connsiteX16" fmla="*/ 6431878 w 6462955"/>
              <a:gd name="connsiteY16" fmla="*/ 1026728 h 5753325"/>
              <a:gd name="connsiteX17" fmla="*/ 6414269 w 6462955"/>
              <a:gd name="connsiteY17" fmla="*/ 1151111 h 5753325"/>
              <a:gd name="connsiteX18" fmla="*/ 6371722 w 6462955"/>
              <a:gd name="connsiteY18" fmla="*/ 1318080 h 5753325"/>
              <a:gd name="connsiteX19" fmla="*/ 6356023 w 6462955"/>
              <a:gd name="connsiteY19" fmla="*/ 1356227 h 5753325"/>
              <a:gd name="connsiteX20" fmla="*/ 6356157 w 6462955"/>
              <a:gd name="connsiteY20" fmla="*/ 1361967 h 5753325"/>
              <a:gd name="connsiteX21" fmla="*/ 6350613 w 6462955"/>
              <a:gd name="connsiteY21" fmla="*/ 1393569 h 5753325"/>
              <a:gd name="connsiteX22" fmla="*/ 6357062 w 6462955"/>
              <a:gd name="connsiteY22" fmla="*/ 1444071 h 5753325"/>
              <a:gd name="connsiteX23" fmla="*/ 6364832 w 6462955"/>
              <a:gd name="connsiteY23" fmla="*/ 1478763 h 5753325"/>
              <a:gd name="connsiteX24" fmla="*/ 6369745 w 6462955"/>
              <a:gd name="connsiteY24" fmla="*/ 1495680 h 5753325"/>
              <a:gd name="connsiteX25" fmla="*/ 6370898 w 6462955"/>
              <a:gd name="connsiteY25" fmla="*/ 1513331 h 5753325"/>
              <a:gd name="connsiteX26" fmla="*/ 6368801 w 6462955"/>
              <a:gd name="connsiteY26" fmla="*/ 1527414 h 5753325"/>
              <a:gd name="connsiteX27" fmla="*/ 6359177 w 6462955"/>
              <a:gd name="connsiteY27" fmla="*/ 1639513 h 5753325"/>
              <a:gd name="connsiteX28" fmla="*/ 6299489 w 6462955"/>
              <a:gd name="connsiteY28" fmla="*/ 1784860 h 5753325"/>
              <a:gd name="connsiteX29" fmla="*/ 6267878 w 6462955"/>
              <a:gd name="connsiteY29" fmla="*/ 1858572 h 5753325"/>
              <a:gd name="connsiteX30" fmla="*/ 6251146 w 6462955"/>
              <a:gd name="connsiteY30" fmla="*/ 1926167 h 5753325"/>
              <a:gd name="connsiteX31" fmla="*/ 6210686 w 6462955"/>
              <a:gd name="connsiteY31" fmla="*/ 2014834 h 5753325"/>
              <a:gd name="connsiteX32" fmla="*/ 6106652 w 6462955"/>
              <a:gd name="connsiteY32" fmla="*/ 2150572 h 5753325"/>
              <a:gd name="connsiteX33" fmla="*/ 6097813 w 6462955"/>
              <a:gd name="connsiteY33" fmla="*/ 2172208 h 5753325"/>
              <a:gd name="connsiteX34" fmla="*/ 6095990 w 6462955"/>
              <a:gd name="connsiteY34" fmla="*/ 2181185 h 5753325"/>
              <a:gd name="connsiteX35" fmla="*/ 6090126 w 6462955"/>
              <a:gd name="connsiteY35" fmla="*/ 2192533 h 5753325"/>
              <a:gd name="connsiteX36" fmla="*/ 6089503 w 6462955"/>
              <a:gd name="connsiteY36" fmla="*/ 2192543 h 5753325"/>
              <a:gd name="connsiteX37" fmla="*/ 6084946 w 6462955"/>
              <a:gd name="connsiteY37" fmla="*/ 2203694 h 5753325"/>
              <a:gd name="connsiteX38" fmla="*/ 5987861 w 6462955"/>
              <a:gd name="connsiteY38" fmla="*/ 2304868 h 5753325"/>
              <a:gd name="connsiteX39" fmla="*/ 5973439 w 6462955"/>
              <a:gd name="connsiteY39" fmla="*/ 2385635 h 5753325"/>
              <a:gd name="connsiteX40" fmla="*/ 5916727 w 6462955"/>
              <a:gd name="connsiteY40" fmla="*/ 2458777 h 5753325"/>
              <a:gd name="connsiteX41" fmla="*/ 5856524 w 6462955"/>
              <a:gd name="connsiteY41" fmla="*/ 2583281 h 5753325"/>
              <a:gd name="connsiteX42" fmla="*/ 5838091 w 6462955"/>
              <a:gd name="connsiteY42" fmla="*/ 2753474 h 5753325"/>
              <a:gd name="connsiteX43" fmla="*/ 5777471 w 6462955"/>
              <a:gd name="connsiteY43" fmla="*/ 2901570 h 5753325"/>
              <a:gd name="connsiteX44" fmla="*/ 5723992 w 6462955"/>
              <a:gd name="connsiteY44" fmla="*/ 2998752 h 5753325"/>
              <a:gd name="connsiteX45" fmla="*/ 5557886 w 6462955"/>
              <a:gd name="connsiteY45" fmla="*/ 3329735 h 5753325"/>
              <a:gd name="connsiteX46" fmla="*/ 5471501 w 6462955"/>
              <a:gd name="connsiteY46" fmla="*/ 3462221 h 5753325"/>
              <a:gd name="connsiteX47" fmla="*/ 5465154 w 6462955"/>
              <a:gd name="connsiteY47" fmla="*/ 3541065 h 5753325"/>
              <a:gd name="connsiteX48" fmla="*/ 5437889 w 6462955"/>
              <a:gd name="connsiteY48" fmla="*/ 3559927 h 5753325"/>
              <a:gd name="connsiteX49" fmla="*/ 5432770 w 6462955"/>
              <a:gd name="connsiteY49" fmla="*/ 3562948 h 5753325"/>
              <a:gd name="connsiteX50" fmla="*/ 5406795 w 6462955"/>
              <a:gd name="connsiteY50" fmla="*/ 3578594 h 5753325"/>
              <a:gd name="connsiteX51" fmla="*/ 5381495 w 6462955"/>
              <a:gd name="connsiteY51" fmla="*/ 3599883 h 5753325"/>
              <a:gd name="connsiteX52" fmla="*/ 5363689 w 6462955"/>
              <a:gd name="connsiteY52" fmla="*/ 3633299 h 5753325"/>
              <a:gd name="connsiteX53" fmla="*/ 5291870 w 6462955"/>
              <a:gd name="connsiteY53" fmla="*/ 3799039 h 5753325"/>
              <a:gd name="connsiteX54" fmla="*/ 5241600 w 6462955"/>
              <a:gd name="connsiteY54" fmla="*/ 3894238 h 5753325"/>
              <a:gd name="connsiteX55" fmla="*/ 5211041 w 6462955"/>
              <a:gd name="connsiteY55" fmla="*/ 3924184 h 5753325"/>
              <a:gd name="connsiteX56" fmla="*/ 5176073 w 6462955"/>
              <a:gd name="connsiteY56" fmla="*/ 3970179 h 5753325"/>
              <a:gd name="connsiteX57" fmla="*/ 5172826 w 6462955"/>
              <a:gd name="connsiteY57" fmla="*/ 3991773 h 5753325"/>
              <a:gd name="connsiteX58" fmla="*/ 5157053 w 6462955"/>
              <a:gd name="connsiteY58" fmla="*/ 3997708 h 5753325"/>
              <a:gd name="connsiteX59" fmla="*/ 5127922 w 6462955"/>
              <a:gd name="connsiteY59" fmla="*/ 4022660 h 5753325"/>
              <a:gd name="connsiteX60" fmla="*/ 5020872 w 6462955"/>
              <a:gd name="connsiteY60" fmla="*/ 4075951 h 5753325"/>
              <a:gd name="connsiteX61" fmla="*/ 4991410 w 6462955"/>
              <a:gd name="connsiteY61" fmla="*/ 4087598 h 5753325"/>
              <a:gd name="connsiteX62" fmla="*/ 4930112 w 6462955"/>
              <a:gd name="connsiteY62" fmla="*/ 4138459 h 5753325"/>
              <a:gd name="connsiteX63" fmla="*/ 4834224 w 6462955"/>
              <a:gd name="connsiteY63" fmla="*/ 4231643 h 5753325"/>
              <a:gd name="connsiteX64" fmla="*/ 4812599 w 6462955"/>
              <a:gd name="connsiteY64" fmla="*/ 4249449 h 5753325"/>
              <a:gd name="connsiteX65" fmla="*/ 4789188 w 6462955"/>
              <a:gd name="connsiteY65" fmla="*/ 4256678 h 5753325"/>
              <a:gd name="connsiteX66" fmla="*/ 4779554 w 6462955"/>
              <a:gd name="connsiteY66" fmla="*/ 4251313 h 5753325"/>
              <a:gd name="connsiteX67" fmla="*/ 4766885 w 6462955"/>
              <a:gd name="connsiteY67" fmla="*/ 4259812 h 5753325"/>
              <a:gd name="connsiteX68" fmla="*/ 4762510 w 6462955"/>
              <a:gd name="connsiteY68" fmla="*/ 4260383 h 5753325"/>
              <a:gd name="connsiteX69" fmla="*/ 4738416 w 6462955"/>
              <a:gd name="connsiteY69" fmla="*/ 4265355 h 5753325"/>
              <a:gd name="connsiteX70" fmla="*/ 4712007 w 6462955"/>
              <a:gd name="connsiteY70" fmla="*/ 4317892 h 5753325"/>
              <a:gd name="connsiteX71" fmla="*/ 4658930 w 6462955"/>
              <a:gd name="connsiteY71" fmla="*/ 4348041 h 5753325"/>
              <a:gd name="connsiteX72" fmla="*/ 4443526 w 6462955"/>
              <a:gd name="connsiteY72" fmla="*/ 4507851 h 5753325"/>
              <a:gd name="connsiteX73" fmla="*/ 4289766 w 6462955"/>
              <a:gd name="connsiteY73" fmla="*/ 4711450 h 5753325"/>
              <a:gd name="connsiteX74" fmla="*/ 4150870 w 6462955"/>
              <a:gd name="connsiteY74" fmla="*/ 4818480 h 5753325"/>
              <a:gd name="connsiteX75" fmla="*/ 4006639 w 6462955"/>
              <a:gd name="connsiteY75" fmla="*/ 4933815 h 5753325"/>
              <a:gd name="connsiteX76" fmla="*/ 3298210 w 6462955"/>
              <a:gd name="connsiteY76" fmla="*/ 5070790 h 5753325"/>
              <a:gd name="connsiteX77" fmla="*/ 2947678 w 6462955"/>
              <a:gd name="connsiteY77" fmla="*/ 5117869 h 5753325"/>
              <a:gd name="connsiteX78" fmla="*/ 2822169 w 6462955"/>
              <a:gd name="connsiteY78" fmla="*/ 5129396 h 5753325"/>
              <a:gd name="connsiteX79" fmla="*/ 2538773 w 6462955"/>
              <a:gd name="connsiteY79" fmla="*/ 5313397 h 5753325"/>
              <a:gd name="connsiteX80" fmla="*/ 2014500 w 6462955"/>
              <a:gd name="connsiteY80" fmla="*/ 5519744 h 5753325"/>
              <a:gd name="connsiteX81" fmla="*/ 1934391 w 6462955"/>
              <a:gd name="connsiteY81" fmla="*/ 5591335 h 5753325"/>
              <a:gd name="connsiteX82" fmla="*/ 1892550 w 6462955"/>
              <a:gd name="connsiteY82" fmla="*/ 5649708 h 5753325"/>
              <a:gd name="connsiteX83" fmla="*/ 1854769 w 6462955"/>
              <a:gd name="connsiteY83" fmla="*/ 5647691 h 5753325"/>
              <a:gd name="connsiteX84" fmla="*/ 1809461 w 6462955"/>
              <a:gd name="connsiteY84" fmla="*/ 5648628 h 5753325"/>
              <a:gd name="connsiteX85" fmla="*/ 1745150 w 6462955"/>
              <a:gd name="connsiteY85" fmla="*/ 5693879 h 5753325"/>
              <a:gd name="connsiteX86" fmla="*/ 1713375 w 6462955"/>
              <a:gd name="connsiteY86" fmla="*/ 5684672 h 5753325"/>
              <a:gd name="connsiteX87" fmla="*/ 1707808 w 6462955"/>
              <a:gd name="connsiteY87" fmla="*/ 5682611 h 5753325"/>
              <a:gd name="connsiteX88" fmla="*/ 1679313 w 6462955"/>
              <a:gd name="connsiteY88" fmla="*/ 5672360 h 5753325"/>
              <a:gd name="connsiteX89" fmla="*/ 1646933 w 6462955"/>
              <a:gd name="connsiteY89" fmla="*/ 5666227 h 5753325"/>
              <a:gd name="connsiteX90" fmla="*/ 1610055 w 6462955"/>
              <a:gd name="connsiteY90" fmla="*/ 5673643 h 5753325"/>
              <a:gd name="connsiteX91" fmla="*/ 1437641 w 6462955"/>
              <a:gd name="connsiteY91" fmla="*/ 5723266 h 5753325"/>
              <a:gd name="connsiteX92" fmla="*/ 1332869 w 6462955"/>
              <a:gd name="connsiteY92" fmla="*/ 5744752 h 5753325"/>
              <a:gd name="connsiteX93" fmla="*/ 1290525 w 6462955"/>
              <a:gd name="connsiteY93" fmla="*/ 5740036 h 5753325"/>
              <a:gd name="connsiteX94" fmla="*/ 1233107 w 6462955"/>
              <a:gd name="connsiteY94" fmla="*/ 5742106 h 5753325"/>
              <a:gd name="connsiteX95" fmla="*/ 1214532 w 6462955"/>
              <a:gd name="connsiteY95" fmla="*/ 5753325 h 5753325"/>
              <a:gd name="connsiteX96" fmla="*/ 1199955 w 6462955"/>
              <a:gd name="connsiteY96" fmla="*/ 5744831 h 5753325"/>
              <a:gd name="connsiteX97" fmla="*/ 1162337 w 6462955"/>
              <a:gd name="connsiteY97" fmla="*/ 5738048 h 5753325"/>
              <a:gd name="connsiteX98" fmla="*/ 1053457 w 6462955"/>
              <a:gd name="connsiteY98" fmla="*/ 5688676 h 5753325"/>
              <a:gd name="connsiteX99" fmla="*/ 1025798 w 6462955"/>
              <a:gd name="connsiteY99" fmla="*/ 5673166 h 5753325"/>
              <a:gd name="connsiteX100" fmla="*/ 947900 w 6462955"/>
              <a:gd name="connsiteY100" fmla="*/ 5657848 h 5753325"/>
              <a:gd name="connsiteX101" fmla="*/ 815627 w 6462955"/>
              <a:gd name="connsiteY101" fmla="*/ 5642557 h 5753325"/>
              <a:gd name="connsiteX102" fmla="*/ 788251 w 6462955"/>
              <a:gd name="connsiteY102" fmla="*/ 5637065 h 5753325"/>
              <a:gd name="connsiteX103" fmla="*/ 767822 w 6462955"/>
              <a:gd name="connsiteY103" fmla="*/ 5623450 h 5753325"/>
              <a:gd name="connsiteX104" fmla="*/ 765791 w 6462955"/>
              <a:gd name="connsiteY104" fmla="*/ 5612539 h 5753325"/>
              <a:gd name="connsiteX105" fmla="*/ 751230 w 6462955"/>
              <a:gd name="connsiteY105" fmla="*/ 5608092 h 5753325"/>
              <a:gd name="connsiteX106" fmla="*/ 748008 w 6462955"/>
              <a:gd name="connsiteY106" fmla="*/ 5605052 h 5753325"/>
              <a:gd name="connsiteX107" fmla="*/ 728871 w 6462955"/>
              <a:gd name="connsiteY107" fmla="*/ 5589469 h 5753325"/>
              <a:gd name="connsiteX108" fmla="*/ 671898 w 6462955"/>
              <a:gd name="connsiteY108" fmla="*/ 5602363 h 5753325"/>
              <a:gd name="connsiteX109" fmla="*/ 615065 w 6462955"/>
              <a:gd name="connsiteY109" fmla="*/ 5580257 h 5753325"/>
              <a:gd name="connsiteX110" fmla="*/ 355785 w 6462955"/>
              <a:gd name="connsiteY110" fmla="*/ 5514383 h 5753325"/>
              <a:gd name="connsiteX111" fmla="*/ 102269 w 6462955"/>
              <a:gd name="connsiteY111" fmla="*/ 5524347 h 5753325"/>
              <a:gd name="connsiteX112" fmla="*/ 13160 w 6462955"/>
              <a:gd name="connsiteY112" fmla="*/ 5514159 h 5753325"/>
              <a:gd name="connsiteX113" fmla="*/ 0 w 6462955"/>
              <a:gd name="connsiteY113" fmla="*/ 5511735 h 5753325"/>
              <a:gd name="connsiteX114" fmla="*/ 0 w 6462955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453209 w 6459988"/>
              <a:gd name="connsiteY10" fmla="*/ 719127 h 5753325"/>
              <a:gd name="connsiteX11" fmla="*/ 6344988 w 6459988"/>
              <a:gd name="connsiteY11" fmla="*/ 697330 h 5753325"/>
              <a:gd name="connsiteX12" fmla="*/ 6447445 w 6459988"/>
              <a:gd name="connsiteY12" fmla="*/ 780003 h 5753325"/>
              <a:gd name="connsiteX13" fmla="*/ 6426552 w 6459988"/>
              <a:gd name="connsiteY13" fmla="*/ 845805 h 5753325"/>
              <a:gd name="connsiteX14" fmla="*/ 6434072 w 6459988"/>
              <a:gd name="connsiteY14" fmla="*/ 910733 h 5753325"/>
              <a:gd name="connsiteX15" fmla="*/ 6432570 w 6459988"/>
              <a:gd name="connsiteY15" fmla="*/ 983394 h 5753325"/>
              <a:gd name="connsiteX16" fmla="*/ 6431878 w 6459988"/>
              <a:gd name="connsiteY16" fmla="*/ 1026728 h 5753325"/>
              <a:gd name="connsiteX17" fmla="*/ 6414269 w 6459988"/>
              <a:gd name="connsiteY17" fmla="*/ 1151111 h 5753325"/>
              <a:gd name="connsiteX18" fmla="*/ 6371722 w 6459988"/>
              <a:gd name="connsiteY18" fmla="*/ 1318080 h 5753325"/>
              <a:gd name="connsiteX19" fmla="*/ 6356023 w 6459988"/>
              <a:gd name="connsiteY19" fmla="*/ 1356227 h 5753325"/>
              <a:gd name="connsiteX20" fmla="*/ 6356157 w 6459988"/>
              <a:gd name="connsiteY20" fmla="*/ 1361967 h 5753325"/>
              <a:gd name="connsiteX21" fmla="*/ 6350613 w 6459988"/>
              <a:gd name="connsiteY21" fmla="*/ 1393569 h 5753325"/>
              <a:gd name="connsiteX22" fmla="*/ 6357062 w 6459988"/>
              <a:gd name="connsiteY22" fmla="*/ 1444071 h 5753325"/>
              <a:gd name="connsiteX23" fmla="*/ 6364832 w 6459988"/>
              <a:gd name="connsiteY23" fmla="*/ 1478763 h 5753325"/>
              <a:gd name="connsiteX24" fmla="*/ 6369745 w 6459988"/>
              <a:gd name="connsiteY24" fmla="*/ 1495680 h 5753325"/>
              <a:gd name="connsiteX25" fmla="*/ 6370898 w 6459988"/>
              <a:gd name="connsiteY25" fmla="*/ 1513331 h 5753325"/>
              <a:gd name="connsiteX26" fmla="*/ 6368801 w 6459988"/>
              <a:gd name="connsiteY26" fmla="*/ 1527414 h 5753325"/>
              <a:gd name="connsiteX27" fmla="*/ 6359177 w 6459988"/>
              <a:gd name="connsiteY27" fmla="*/ 1639513 h 5753325"/>
              <a:gd name="connsiteX28" fmla="*/ 6299489 w 6459988"/>
              <a:gd name="connsiteY28" fmla="*/ 1784860 h 5753325"/>
              <a:gd name="connsiteX29" fmla="*/ 6267878 w 6459988"/>
              <a:gd name="connsiteY29" fmla="*/ 1858572 h 5753325"/>
              <a:gd name="connsiteX30" fmla="*/ 6251146 w 6459988"/>
              <a:gd name="connsiteY30" fmla="*/ 1926167 h 5753325"/>
              <a:gd name="connsiteX31" fmla="*/ 6210686 w 6459988"/>
              <a:gd name="connsiteY31" fmla="*/ 2014834 h 5753325"/>
              <a:gd name="connsiteX32" fmla="*/ 6106652 w 6459988"/>
              <a:gd name="connsiteY32" fmla="*/ 2150572 h 5753325"/>
              <a:gd name="connsiteX33" fmla="*/ 6097813 w 6459988"/>
              <a:gd name="connsiteY33" fmla="*/ 2172208 h 5753325"/>
              <a:gd name="connsiteX34" fmla="*/ 6095990 w 6459988"/>
              <a:gd name="connsiteY34" fmla="*/ 2181185 h 5753325"/>
              <a:gd name="connsiteX35" fmla="*/ 6090126 w 6459988"/>
              <a:gd name="connsiteY35" fmla="*/ 2192533 h 5753325"/>
              <a:gd name="connsiteX36" fmla="*/ 6089503 w 6459988"/>
              <a:gd name="connsiteY36" fmla="*/ 2192543 h 5753325"/>
              <a:gd name="connsiteX37" fmla="*/ 6084946 w 6459988"/>
              <a:gd name="connsiteY37" fmla="*/ 2203694 h 5753325"/>
              <a:gd name="connsiteX38" fmla="*/ 5987861 w 6459988"/>
              <a:gd name="connsiteY38" fmla="*/ 2304868 h 5753325"/>
              <a:gd name="connsiteX39" fmla="*/ 5973439 w 6459988"/>
              <a:gd name="connsiteY39" fmla="*/ 2385635 h 5753325"/>
              <a:gd name="connsiteX40" fmla="*/ 5916727 w 6459988"/>
              <a:gd name="connsiteY40" fmla="*/ 2458777 h 5753325"/>
              <a:gd name="connsiteX41" fmla="*/ 5856524 w 6459988"/>
              <a:gd name="connsiteY41" fmla="*/ 2583281 h 5753325"/>
              <a:gd name="connsiteX42" fmla="*/ 5838091 w 6459988"/>
              <a:gd name="connsiteY42" fmla="*/ 2753474 h 5753325"/>
              <a:gd name="connsiteX43" fmla="*/ 5777471 w 6459988"/>
              <a:gd name="connsiteY43" fmla="*/ 2901570 h 5753325"/>
              <a:gd name="connsiteX44" fmla="*/ 5723992 w 6459988"/>
              <a:gd name="connsiteY44" fmla="*/ 2998752 h 5753325"/>
              <a:gd name="connsiteX45" fmla="*/ 5557886 w 6459988"/>
              <a:gd name="connsiteY45" fmla="*/ 3329735 h 5753325"/>
              <a:gd name="connsiteX46" fmla="*/ 5471501 w 6459988"/>
              <a:gd name="connsiteY46" fmla="*/ 3462221 h 5753325"/>
              <a:gd name="connsiteX47" fmla="*/ 5465154 w 6459988"/>
              <a:gd name="connsiteY47" fmla="*/ 3541065 h 5753325"/>
              <a:gd name="connsiteX48" fmla="*/ 5437889 w 6459988"/>
              <a:gd name="connsiteY48" fmla="*/ 3559927 h 5753325"/>
              <a:gd name="connsiteX49" fmla="*/ 5432770 w 6459988"/>
              <a:gd name="connsiteY49" fmla="*/ 3562948 h 5753325"/>
              <a:gd name="connsiteX50" fmla="*/ 5406795 w 6459988"/>
              <a:gd name="connsiteY50" fmla="*/ 3578594 h 5753325"/>
              <a:gd name="connsiteX51" fmla="*/ 5381495 w 6459988"/>
              <a:gd name="connsiteY51" fmla="*/ 3599883 h 5753325"/>
              <a:gd name="connsiteX52" fmla="*/ 5363689 w 6459988"/>
              <a:gd name="connsiteY52" fmla="*/ 3633299 h 5753325"/>
              <a:gd name="connsiteX53" fmla="*/ 5291870 w 6459988"/>
              <a:gd name="connsiteY53" fmla="*/ 3799039 h 5753325"/>
              <a:gd name="connsiteX54" fmla="*/ 5241600 w 6459988"/>
              <a:gd name="connsiteY54" fmla="*/ 3894238 h 5753325"/>
              <a:gd name="connsiteX55" fmla="*/ 5211041 w 6459988"/>
              <a:gd name="connsiteY55" fmla="*/ 3924184 h 5753325"/>
              <a:gd name="connsiteX56" fmla="*/ 5176073 w 6459988"/>
              <a:gd name="connsiteY56" fmla="*/ 3970179 h 5753325"/>
              <a:gd name="connsiteX57" fmla="*/ 5172826 w 6459988"/>
              <a:gd name="connsiteY57" fmla="*/ 3991773 h 5753325"/>
              <a:gd name="connsiteX58" fmla="*/ 5157053 w 6459988"/>
              <a:gd name="connsiteY58" fmla="*/ 3997708 h 5753325"/>
              <a:gd name="connsiteX59" fmla="*/ 5127922 w 6459988"/>
              <a:gd name="connsiteY59" fmla="*/ 4022660 h 5753325"/>
              <a:gd name="connsiteX60" fmla="*/ 5020872 w 6459988"/>
              <a:gd name="connsiteY60" fmla="*/ 4075951 h 5753325"/>
              <a:gd name="connsiteX61" fmla="*/ 4991410 w 6459988"/>
              <a:gd name="connsiteY61" fmla="*/ 4087598 h 5753325"/>
              <a:gd name="connsiteX62" fmla="*/ 4930112 w 6459988"/>
              <a:gd name="connsiteY62" fmla="*/ 4138459 h 5753325"/>
              <a:gd name="connsiteX63" fmla="*/ 4834224 w 6459988"/>
              <a:gd name="connsiteY63" fmla="*/ 4231643 h 5753325"/>
              <a:gd name="connsiteX64" fmla="*/ 4812599 w 6459988"/>
              <a:gd name="connsiteY64" fmla="*/ 4249449 h 5753325"/>
              <a:gd name="connsiteX65" fmla="*/ 4789188 w 6459988"/>
              <a:gd name="connsiteY65" fmla="*/ 4256678 h 5753325"/>
              <a:gd name="connsiteX66" fmla="*/ 4779554 w 6459988"/>
              <a:gd name="connsiteY66" fmla="*/ 4251313 h 5753325"/>
              <a:gd name="connsiteX67" fmla="*/ 4766885 w 6459988"/>
              <a:gd name="connsiteY67" fmla="*/ 4259812 h 5753325"/>
              <a:gd name="connsiteX68" fmla="*/ 4762510 w 6459988"/>
              <a:gd name="connsiteY68" fmla="*/ 4260383 h 5753325"/>
              <a:gd name="connsiteX69" fmla="*/ 4738416 w 6459988"/>
              <a:gd name="connsiteY69" fmla="*/ 4265355 h 5753325"/>
              <a:gd name="connsiteX70" fmla="*/ 4712007 w 6459988"/>
              <a:gd name="connsiteY70" fmla="*/ 4317892 h 5753325"/>
              <a:gd name="connsiteX71" fmla="*/ 4658930 w 6459988"/>
              <a:gd name="connsiteY71" fmla="*/ 4348041 h 5753325"/>
              <a:gd name="connsiteX72" fmla="*/ 4443526 w 6459988"/>
              <a:gd name="connsiteY72" fmla="*/ 4507851 h 5753325"/>
              <a:gd name="connsiteX73" fmla="*/ 4289766 w 6459988"/>
              <a:gd name="connsiteY73" fmla="*/ 4711450 h 5753325"/>
              <a:gd name="connsiteX74" fmla="*/ 4150870 w 6459988"/>
              <a:gd name="connsiteY74" fmla="*/ 4818480 h 5753325"/>
              <a:gd name="connsiteX75" fmla="*/ 4006639 w 6459988"/>
              <a:gd name="connsiteY75" fmla="*/ 4933815 h 5753325"/>
              <a:gd name="connsiteX76" fmla="*/ 3298210 w 6459988"/>
              <a:gd name="connsiteY76" fmla="*/ 5070790 h 5753325"/>
              <a:gd name="connsiteX77" fmla="*/ 2947678 w 6459988"/>
              <a:gd name="connsiteY77" fmla="*/ 5117869 h 5753325"/>
              <a:gd name="connsiteX78" fmla="*/ 2822169 w 6459988"/>
              <a:gd name="connsiteY78" fmla="*/ 5129396 h 5753325"/>
              <a:gd name="connsiteX79" fmla="*/ 2538773 w 6459988"/>
              <a:gd name="connsiteY79" fmla="*/ 5313397 h 5753325"/>
              <a:gd name="connsiteX80" fmla="*/ 2014500 w 6459988"/>
              <a:gd name="connsiteY80" fmla="*/ 5519744 h 5753325"/>
              <a:gd name="connsiteX81" fmla="*/ 1934391 w 6459988"/>
              <a:gd name="connsiteY81" fmla="*/ 5591335 h 5753325"/>
              <a:gd name="connsiteX82" fmla="*/ 1892550 w 6459988"/>
              <a:gd name="connsiteY82" fmla="*/ 5649708 h 5753325"/>
              <a:gd name="connsiteX83" fmla="*/ 1854769 w 6459988"/>
              <a:gd name="connsiteY83" fmla="*/ 5647691 h 5753325"/>
              <a:gd name="connsiteX84" fmla="*/ 1809461 w 6459988"/>
              <a:gd name="connsiteY84" fmla="*/ 5648628 h 5753325"/>
              <a:gd name="connsiteX85" fmla="*/ 1745150 w 6459988"/>
              <a:gd name="connsiteY85" fmla="*/ 5693879 h 5753325"/>
              <a:gd name="connsiteX86" fmla="*/ 1713375 w 6459988"/>
              <a:gd name="connsiteY86" fmla="*/ 5684672 h 5753325"/>
              <a:gd name="connsiteX87" fmla="*/ 1707808 w 6459988"/>
              <a:gd name="connsiteY87" fmla="*/ 5682611 h 5753325"/>
              <a:gd name="connsiteX88" fmla="*/ 1679313 w 6459988"/>
              <a:gd name="connsiteY88" fmla="*/ 5672360 h 5753325"/>
              <a:gd name="connsiteX89" fmla="*/ 1646933 w 6459988"/>
              <a:gd name="connsiteY89" fmla="*/ 5666227 h 5753325"/>
              <a:gd name="connsiteX90" fmla="*/ 1610055 w 6459988"/>
              <a:gd name="connsiteY90" fmla="*/ 5673643 h 5753325"/>
              <a:gd name="connsiteX91" fmla="*/ 1437641 w 6459988"/>
              <a:gd name="connsiteY91" fmla="*/ 5723266 h 5753325"/>
              <a:gd name="connsiteX92" fmla="*/ 1332869 w 6459988"/>
              <a:gd name="connsiteY92" fmla="*/ 5744752 h 5753325"/>
              <a:gd name="connsiteX93" fmla="*/ 1290525 w 6459988"/>
              <a:gd name="connsiteY93" fmla="*/ 5740036 h 5753325"/>
              <a:gd name="connsiteX94" fmla="*/ 1233107 w 6459988"/>
              <a:gd name="connsiteY94" fmla="*/ 5742106 h 5753325"/>
              <a:gd name="connsiteX95" fmla="*/ 1214532 w 6459988"/>
              <a:gd name="connsiteY95" fmla="*/ 5753325 h 5753325"/>
              <a:gd name="connsiteX96" fmla="*/ 1199955 w 6459988"/>
              <a:gd name="connsiteY96" fmla="*/ 5744831 h 5753325"/>
              <a:gd name="connsiteX97" fmla="*/ 1162337 w 6459988"/>
              <a:gd name="connsiteY97" fmla="*/ 5738048 h 5753325"/>
              <a:gd name="connsiteX98" fmla="*/ 1053457 w 6459988"/>
              <a:gd name="connsiteY98" fmla="*/ 5688676 h 5753325"/>
              <a:gd name="connsiteX99" fmla="*/ 1025798 w 6459988"/>
              <a:gd name="connsiteY99" fmla="*/ 5673166 h 5753325"/>
              <a:gd name="connsiteX100" fmla="*/ 947900 w 6459988"/>
              <a:gd name="connsiteY100" fmla="*/ 5657848 h 5753325"/>
              <a:gd name="connsiteX101" fmla="*/ 815627 w 6459988"/>
              <a:gd name="connsiteY101" fmla="*/ 5642557 h 5753325"/>
              <a:gd name="connsiteX102" fmla="*/ 788251 w 6459988"/>
              <a:gd name="connsiteY102" fmla="*/ 5637065 h 5753325"/>
              <a:gd name="connsiteX103" fmla="*/ 767822 w 6459988"/>
              <a:gd name="connsiteY103" fmla="*/ 5623450 h 5753325"/>
              <a:gd name="connsiteX104" fmla="*/ 765791 w 6459988"/>
              <a:gd name="connsiteY104" fmla="*/ 5612539 h 5753325"/>
              <a:gd name="connsiteX105" fmla="*/ 751230 w 6459988"/>
              <a:gd name="connsiteY105" fmla="*/ 5608092 h 5753325"/>
              <a:gd name="connsiteX106" fmla="*/ 748008 w 6459988"/>
              <a:gd name="connsiteY106" fmla="*/ 5605052 h 5753325"/>
              <a:gd name="connsiteX107" fmla="*/ 728871 w 6459988"/>
              <a:gd name="connsiteY107" fmla="*/ 5589469 h 5753325"/>
              <a:gd name="connsiteX108" fmla="*/ 671898 w 6459988"/>
              <a:gd name="connsiteY108" fmla="*/ 5602363 h 5753325"/>
              <a:gd name="connsiteX109" fmla="*/ 615065 w 6459988"/>
              <a:gd name="connsiteY109" fmla="*/ 5580257 h 5753325"/>
              <a:gd name="connsiteX110" fmla="*/ 355785 w 6459988"/>
              <a:gd name="connsiteY110" fmla="*/ 5514383 h 5753325"/>
              <a:gd name="connsiteX111" fmla="*/ 102269 w 6459988"/>
              <a:gd name="connsiteY111" fmla="*/ 5524347 h 5753325"/>
              <a:gd name="connsiteX112" fmla="*/ 13160 w 6459988"/>
              <a:gd name="connsiteY112" fmla="*/ 5514159 h 5753325"/>
              <a:gd name="connsiteX113" fmla="*/ 0 w 6459988"/>
              <a:gd name="connsiteY113" fmla="*/ 5511735 h 5753325"/>
              <a:gd name="connsiteX114" fmla="*/ 0 w 6459988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344988 w 6459988"/>
              <a:gd name="connsiteY10" fmla="*/ 697330 h 5753325"/>
              <a:gd name="connsiteX11" fmla="*/ 6447445 w 6459988"/>
              <a:gd name="connsiteY11" fmla="*/ 780003 h 5753325"/>
              <a:gd name="connsiteX12" fmla="*/ 6426552 w 6459988"/>
              <a:gd name="connsiteY12" fmla="*/ 845805 h 5753325"/>
              <a:gd name="connsiteX13" fmla="*/ 6434072 w 6459988"/>
              <a:gd name="connsiteY13" fmla="*/ 910733 h 5753325"/>
              <a:gd name="connsiteX14" fmla="*/ 6432570 w 6459988"/>
              <a:gd name="connsiteY14" fmla="*/ 983394 h 5753325"/>
              <a:gd name="connsiteX15" fmla="*/ 6431878 w 6459988"/>
              <a:gd name="connsiteY15" fmla="*/ 1026728 h 5753325"/>
              <a:gd name="connsiteX16" fmla="*/ 6414269 w 6459988"/>
              <a:gd name="connsiteY16" fmla="*/ 1151111 h 5753325"/>
              <a:gd name="connsiteX17" fmla="*/ 6371722 w 6459988"/>
              <a:gd name="connsiteY17" fmla="*/ 1318080 h 5753325"/>
              <a:gd name="connsiteX18" fmla="*/ 6356023 w 6459988"/>
              <a:gd name="connsiteY18" fmla="*/ 1356227 h 5753325"/>
              <a:gd name="connsiteX19" fmla="*/ 6356157 w 6459988"/>
              <a:gd name="connsiteY19" fmla="*/ 1361967 h 5753325"/>
              <a:gd name="connsiteX20" fmla="*/ 6350613 w 6459988"/>
              <a:gd name="connsiteY20" fmla="*/ 1393569 h 5753325"/>
              <a:gd name="connsiteX21" fmla="*/ 6357062 w 6459988"/>
              <a:gd name="connsiteY21" fmla="*/ 1444071 h 5753325"/>
              <a:gd name="connsiteX22" fmla="*/ 6364832 w 6459988"/>
              <a:gd name="connsiteY22" fmla="*/ 1478763 h 5753325"/>
              <a:gd name="connsiteX23" fmla="*/ 6369745 w 6459988"/>
              <a:gd name="connsiteY23" fmla="*/ 1495680 h 5753325"/>
              <a:gd name="connsiteX24" fmla="*/ 6370898 w 6459988"/>
              <a:gd name="connsiteY24" fmla="*/ 1513331 h 5753325"/>
              <a:gd name="connsiteX25" fmla="*/ 6368801 w 6459988"/>
              <a:gd name="connsiteY25" fmla="*/ 1527414 h 5753325"/>
              <a:gd name="connsiteX26" fmla="*/ 6359177 w 6459988"/>
              <a:gd name="connsiteY26" fmla="*/ 1639513 h 5753325"/>
              <a:gd name="connsiteX27" fmla="*/ 6299489 w 6459988"/>
              <a:gd name="connsiteY27" fmla="*/ 1784860 h 5753325"/>
              <a:gd name="connsiteX28" fmla="*/ 6267878 w 6459988"/>
              <a:gd name="connsiteY28" fmla="*/ 1858572 h 5753325"/>
              <a:gd name="connsiteX29" fmla="*/ 6251146 w 6459988"/>
              <a:gd name="connsiteY29" fmla="*/ 1926167 h 5753325"/>
              <a:gd name="connsiteX30" fmla="*/ 6210686 w 6459988"/>
              <a:gd name="connsiteY30" fmla="*/ 2014834 h 5753325"/>
              <a:gd name="connsiteX31" fmla="*/ 6106652 w 6459988"/>
              <a:gd name="connsiteY31" fmla="*/ 2150572 h 5753325"/>
              <a:gd name="connsiteX32" fmla="*/ 6097813 w 6459988"/>
              <a:gd name="connsiteY32" fmla="*/ 2172208 h 5753325"/>
              <a:gd name="connsiteX33" fmla="*/ 6095990 w 6459988"/>
              <a:gd name="connsiteY33" fmla="*/ 2181185 h 5753325"/>
              <a:gd name="connsiteX34" fmla="*/ 6090126 w 6459988"/>
              <a:gd name="connsiteY34" fmla="*/ 2192533 h 5753325"/>
              <a:gd name="connsiteX35" fmla="*/ 6089503 w 6459988"/>
              <a:gd name="connsiteY35" fmla="*/ 2192543 h 5753325"/>
              <a:gd name="connsiteX36" fmla="*/ 6084946 w 6459988"/>
              <a:gd name="connsiteY36" fmla="*/ 2203694 h 5753325"/>
              <a:gd name="connsiteX37" fmla="*/ 5987861 w 6459988"/>
              <a:gd name="connsiteY37" fmla="*/ 2304868 h 5753325"/>
              <a:gd name="connsiteX38" fmla="*/ 5973439 w 6459988"/>
              <a:gd name="connsiteY38" fmla="*/ 2385635 h 5753325"/>
              <a:gd name="connsiteX39" fmla="*/ 5916727 w 6459988"/>
              <a:gd name="connsiteY39" fmla="*/ 2458777 h 5753325"/>
              <a:gd name="connsiteX40" fmla="*/ 5856524 w 6459988"/>
              <a:gd name="connsiteY40" fmla="*/ 2583281 h 5753325"/>
              <a:gd name="connsiteX41" fmla="*/ 5838091 w 6459988"/>
              <a:gd name="connsiteY41" fmla="*/ 2753474 h 5753325"/>
              <a:gd name="connsiteX42" fmla="*/ 5777471 w 6459988"/>
              <a:gd name="connsiteY42" fmla="*/ 2901570 h 5753325"/>
              <a:gd name="connsiteX43" fmla="*/ 5723992 w 6459988"/>
              <a:gd name="connsiteY43" fmla="*/ 2998752 h 5753325"/>
              <a:gd name="connsiteX44" fmla="*/ 5557886 w 6459988"/>
              <a:gd name="connsiteY44" fmla="*/ 3329735 h 5753325"/>
              <a:gd name="connsiteX45" fmla="*/ 5471501 w 6459988"/>
              <a:gd name="connsiteY45" fmla="*/ 3462221 h 5753325"/>
              <a:gd name="connsiteX46" fmla="*/ 5465154 w 6459988"/>
              <a:gd name="connsiteY46" fmla="*/ 3541065 h 5753325"/>
              <a:gd name="connsiteX47" fmla="*/ 5437889 w 6459988"/>
              <a:gd name="connsiteY47" fmla="*/ 3559927 h 5753325"/>
              <a:gd name="connsiteX48" fmla="*/ 5432770 w 6459988"/>
              <a:gd name="connsiteY48" fmla="*/ 3562948 h 5753325"/>
              <a:gd name="connsiteX49" fmla="*/ 5406795 w 6459988"/>
              <a:gd name="connsiteY49" fmla="*/ 3578594 h 5753325"/>
              <a:gd name="connsiteX50" fmla="*/ 5381495 w 6459988"/>
              <a:gd name="connsiteY50" fmla="*/ 3599883 h 5753325"/>
              <a:gd name="connsiteX51" fmla="*/ 5363689 w 6459988"/>
              <a:gd name="connsiteY51" fmla="*/ 3633299 h 5753325"/>
              <a:gd name="connsiteX52" fmla="*/ 5291870 w 6459988"/>
              <a:gd name="connsiteY52" fmla="*/ 3799039 h 5753325"/>
              <a:gd name="connsiteX53" fmla="*/ 5241600 w 6459988"/>
              <a:gd name="connsiteY53" fmla="*/ 3894238 h 5753325"/>
              <a:gd name="connsiteX54" fmla="*/ 5211041 w 6459988"/>
              <a:gd name="connsiteY54" fmla="*/ 3924184 h 5753325"/>
              <a:gd name="connsiteX55" fmla="*/ 5176073 w 6459988"/>
              <a:gd name="connsiteY55" fmla="*/ 3970179 h 5753325"/>
              <a:gd name="connsiteX56" fmla="*/ 5172826 w 6459988"/>
              <a:gd name="connsiteY56" fmla="*/ 3991773 h 5753325"/>
              <a:gd name="connsiteX57" fmla="*/ 5157053 w 6459988"/>
              <a:gd name="connsiteY57" fmla="*/ 3997708 h 5753325"/>
              <a:gd name="connsiteX58" fmla="*/ 5127922 w 6459988"/>
              <a:gd name="connsiteY58" fmla="*/ 4022660 h 5753325"/>
              <a:gd name="connsiteX59" fmla="*/ 5020872 w 6459988"/>
              <a:gd name="connsiteY59" fmla="*/ 4075951 h 5753325"/>
              <a:gd name="connsiteX60" fmla="*/ 4991410 w 6459988"/>
              <a:gd name="connsiteY60" fmla="*/ 4087598 h 5753325"/>
              <a:gd name="connsiteX61" fmla="*/ 4930112 w 6459988"/>
              <a:gd name="connsiteY61" fmla="*/ 4138459 h 5753325"/>
              <a:gd name="connsiteX62" fmla="*/ 4834224 w 6459988"/>
              <a:gd name="connsiteY62" fmla="*/ 4231643 h 5753325"/>
              <a:gd name="connsiteX63" fmla="*/ 4812599 w 6459988"/>
              <a:gd name="connsiteY63" fmla="*/ 4249449 h 5753325"/>
              <a:gd name="connsiteX64" fmla="*/ 4789188 w 6459988"/>
              <a:gd name="connsiteY64" fmla="*/ 4256678 h 5753325"/>
              <a:gd name="connsiteX65" fmla="*/ 4779554 w 6459988"/>
              <a:gd name="connsiteY65" fmla="*/ 4251313 h 5753325"/>
              <a:gd name="connsiteX66" fmla="*/ 4766885 w 6459988"/>
              <a:gd name="connsiteY66" fmla="*/ 4259812 h 5753325"/>
              <a:gd name="connsiteX67" fmla="*/ 4762510 w 6459988"/>
              <a:gd name="connsiteY67" fmla="*/ 4260383 h 5753325"/>
              <a:gd name="connsiteX68" fmla="*/ 4738416 w 6459988"/>
              <a:gd name="connsiteY68" fmla="*/ 4265355 h 5753325"/>
              <a:gd name="connsiteX69" fmla="*/ 4712007 w 6459988"/>
              <a:gd name="connsiteY69" fmla="*/ 4317892 h 5753325"/>
              <a:gd name="connsiteX70" fmla="*/ 4658930 w 6459988"/>
              <a:gd name="connsiteY70" fmla="*/ 4348041 h 5753325"/>
              <a:gd name="connsiteX71" fmla="*/ 4443526 w 6459988"/>
              <a:gd name="connsiteY71" fmla="*/ 4507851 h 5753325"/>
              <a:gd name="connsiteX72" fmla="*/ 4289766 w 6459988"/>
              <a:gd name="connsiteY72" fmla="*/ 4711450 h 5753325"/>
              <a:gd name="connsiteX73" fmla="*/ 4150870 w 6459988"/>
              <a:gd name="connsiteY73" fmla="*/ 4818480 h 5753325"/>
              <a:gd name="connsiteX74" fmla="*/ 4006639 w 6459988"/>
              <a:gd name="connsiteY74" fmla="*/ 4933815 h 5753325"/>
              <a:gd name="connsiteX75" fmla="*/ 3298210 w 6459988"/>
              <a:gd name="connsiteY75" fmla="*/ 5070790 h 5753325"/>
              <a:gd name="connsiteX76" fmla="*/ 2947678 w 6459988"/>
              <a:gd name="connsiteY76" fmla="*/ 5117869 h 5753325"/>
              <a:gd name="connsiteX77" fmla="*/ 2822169 w 6459988"/>
              <a:gd name="connsiteY77" fmla="*/ 5129396 h 5753325"/>
              <a:gd name="connsiteX78" fmla="*/ 2538773 w 6459988"/>
              <a:gd name="connsiteY78" fmla="*/ 5313397 h 5753325"/>
              <a:gd name="connsiteX79" fmla="*/ 2014500 w 6459988"/>
              <a:gd name="connsiteY79" fmla="*/ 5519744 h 5753325"/>
              <a:gd name="connsiteX80" fmla="*/ 1934391 w 6459988"/>
              <a:gd name="connsiteY80" fmla="*/ 5591335 h 5753325"/>
              <a:gd name="connsiteX81" fmla="*/ 1892550 w 6459988"/>
              <a:gd name="connsiteY81" fmla="*/ 5649708 h 5753325"/>
              <a:gd name="connsiteX82" fmla="*/ 1854769 w 6459988"/>
              <a:gd name="connsiteY82" fmla="*/ 5647691 h 5753325"/>
              <a:gd name="connsiteX83" fmla="*/ 1809461 w 6459988"/>
              <a:gd name="connsiteY83" fmla="*/ 5648628 h 5753325"/>
              <a:gd name="connsiteX84" fmla="*/ 1745150 w 6459988"/>
              <a:gd name="connsiteY84" fmla="*/ 5693879 h 5753325"/>
              <a:gd name="connsiteX85" fmla="*/ 1713375 w 6459988"/>
              <a:gd name="connsiteY85" fmla="*/ 5684672 h 5753325"/>
              <a:gd name="connsiteX86" fmla="*/ 1707808 w 6459988"/>
              <a:gd name="connsiteY86" fmla="*/ 5682611 h 5753325"/>
              <a:gd name="connsiteX87" fmla="*/ 1679313 w 6459988"/>
              <a:gd name="connsiteY87" fmla="*/ 5672360 h 5753325"/>
              <a:gd name="connsiteX88" fmla="*/ 1646933 w 6459988"/>
              <a:gd name="connsiteY88" fmla="*/ 5666227 h 5753325"/>
              <a:gd name="connsiteX89" fmla="*/ 1610055 w 6459988"/>
              <a:gd name="connsiteY89" fmla="*/ 5673643 h 5753325"/>
              <a:gd name="connsiteX90" fmla="*/ 1437641 w 6459988"/>
              <a:gd name="connsiteY90" fmla="*/ 5723266 h 5753325"/>
              <a:gd name="connsiteX91" fmla="*/ 1332869 w 6459988"/>
              <a:gd name="connsiteY91" fmla="*/ 5744752 h 5753325"/>
              <a:gd name="connsiteX92" fmla="*/ 1290525 w 6459988"/>
              <a:gd name="connsiteY92" fmla="*/ 5740036 h 5753325"/>
              <a:gd name="connsiteX93" fmla="*/ 1233107 w 6459988"/>
              <a:gd name="connsiteY93" fmla="*/ 5742106 h 5753325"/>
              <a:gd name="connsiteX94" fmla="*/ 1214532 w 6459988"/>
              <a:gd name="connsiteY94" fmla="*/ 5753325 h 5753325"/>
              <a:gd name="connsiteX95" fmla="*/ 1199955 w 6459988"/>
              <a:gd name="connsiteY95" fmla="*/ 5744831 h 5753325"/>
              <a:gd name="connsiteX96" fmla="*/ 1162337 w 6459988"/>
              <a:gd name="connsiteY96" fmla="*/ 5738048 h 5753325"/>
              <a:gd name="connsiteX97" fmla="*/ 1053457 w 6459988"/>
              <a:gd name="connsiteY97" fmla="*/ 5688676 h 5753325"/>
              <a:gd name="connsiteX98" fmla="*/ 1025798 w 6459988"/>
              <a:gd name="connsiteY98" fmla="*/ 5673166 h 5753325"/>
              <a:gd name="connsiteX99" fmla="*/ 947900 w 6459988"/>
              <a:gd name="connsiteY99" fmla="*/ 5657848 h 5753325"/>
              <a:gd name="connsiteX100" fmla="*/ 815627 w 6459988"/>
              <a:gd name="connsiteY100" fmla="*/ 5642557 h 5753325"/>
              <a:gd name="connsiteX101" fmla="*/ 788251 w 6459988"/>
              <a:gd name="connsiteY101" fmla="*/ 5637065 h 5753325"/>
              <a:gd name="connsiteX102" fmla="*/ 767822 w 6459988"/>
              <a:gd name="connsiteY102" fmla="*/ 5623450 h 5753325"/>
              <a:gd name="connsiteX103" fmla="*/ 765791 w 6459988"/>
              <a:gd name="connsiteY103" fmla="*/ 5612539 h 5753325"/>
              <a:gd name="connsiteX104" fmla="*/ 751230 w 6459988"/>
              <a:gd name="connsiteY104" fmla="*/ 5608092 h 5753325"/>
              <a:gd name="connsiteX105" fmla="*/ 748008 w 6459988"/>
              <a:gd name="connsiteY105" fmla="*/ 5605052 h 5753325"/>
              <a:gd name="connsiteX106" fmla="*/ 728871 w 6459988"/>
              <a:gd name="connsiteY106" fmla="*/ 5589469 h 5753325"/>
              <a:gd name="connsiteX107" fmla="*/ 671898 w 6459988"/>
              <a:gd name="connsiteY107" fmla="*/ 5602363 h 5753325"/>
              <a:gd name="connsiteX108" fmla="*/ 615065 w 6459988"/>
              <a:gd name="connsiteY108" fmla="*/ 5580257 h 5753325"/>
              <a:gd name="connsiteX109" fmla="*/ 355785 w 6459988"/>
              <a:gd name="connsiteY109" fmla="*/ 5514383 h 5753325"/>
              <a:gd name="connsiteX110" fmla="*/ 102269 w 6459988"/>
              <a:gd name="connsiteY110" fmla="*/ 5524347 h 5753325"/>
              <a:gd name="connsiteX111" fmla="*/ 13160 w 6459988"/>
              <a:gd name="connsiteY111" fmla="*/ 5514159 h 5753325"/>
              <a:gd name="connsiteX112" fmla="*/ 0 w 6459988"/>
              <a:gd name="connsiteY112" fmla="*/ 5511735 h 5753325"/>
              <a:gd name="connsiteX113" fmla="*/ 0 w 6459988"/>
              <a:gd name="connsiteY113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344988 w 6459988"/>
              <a:gd name="connsiteY9" fmla="*/ 697330 h 5753325"/>
              <a:gd name="connsiteX10" fmla="*/ 6447445 w 6459988"/>
              <a:gd name="connsiteY10" fmla="*/ 780003 h 5753325"/>
              <a:gd name="connsiteX11" fmla="*/ 6426552 w 6459988"/>
              <a:gd name="connsiteY11" fmla="*/ 845805 h 5753325"/>
              <a:gd name="connsiteX12" fmla="*/ 6434072 w 6459988"/>
              <a:gd name="connsiteY12" fmla="*/ 910733 h 5753325"/>
              <a:gd name="connsiteX13" fmla="*/ 6432570 w 6459988"/>
              <a:gd name="connsiteY13" fmla="*/ 983394 h 5753325"/>
              <a:gd name="connsiteX14" fmla="*/ 6431878 w 6459988"/>
              <a:gd name="connsiteY14" fmla="*/ 1026728 h 5753325"/>
              <a:gd name="connsiteX15" fmla="*/ 6414269 w 6459988"/>
              <a:gd name="connsiteY15" fmla="*/ 1151111 h 5753325"/>
              <a:gd name="connsiteX16" fmla="*/ 6371722 w 6459988"/>
              <a:gd name="connsiteY16" fmla="*/ 1318080 h 5753325"/>
              <a:gd name="connsiteX17" fmla="*/ 6356023 w 6459988"/>
              <a:gd name="connsiteY17" fmla="*/ 1356227 h 5753325"/>
              <a:gd name="connsiteX18" fmla="*/ 6356157 w 6459988"/>
              <a:gd name="connsiteY18" fmla="*/ 1361967 h 5753325"/>
              <a:gd name="connsiteX19" fmla="*/ 6350613 w 6459988"/>
              <a:gd name="connsiteY19" fmla="*/ 1393569 h 5753325"/>
              <a:gd name="connsiteX20" fmla="*/ 6357062 w 6459988"/>
              <a:gd name="connsiteY20" fmla="*/ 1444071 h 5753325"/>
              <a:gd name="connsiteX21" fmla="*/ 6364832 w 6459988"/>
              <a:gd name="connsiteY21" fmla="*/ 1478763 h 5753325"/>
              <a:gd name="connsiteX22" fmla="*/ 6369745 w 6459988"/>
              <a:gd name="connsiteY22" fmla="*/ 1495680 h 5753325"/>
              <a:gd name="connsiteX23" fmla="*/ 6370898 w 6459988"/>
              <a:gd name="connsiteY23" fmla="*/ 1513331 h 5753325"/>
              <a:gd name="connsiteX24" fmla="*/ 6368801 w 6459988"/>
              <a:gd name="connsiteY24" fmla="*/ 1527414 h 5753325"/>
              <a:gd name="connsiteX25" fmla="*/ 6359177 w 6459988"/>
              <a:gd name="connsiteY25" fmla="*/ 1639513 h 5753325"/>
              <a:gd name="connsiteX26" fmla="*/ 6299489 w 6459988"/>
              <a:gd name="connsiteY26" fmla="*/ 1784860 h 5753325"/>
              <a:gd name="connsiteX27" fmla="*/ 6267878 w 6459988"/>
              <a:gd name="connsiteY27" fmla="*/ 1858572 h 5753325"/>
              <a:gd name="connsiteX28" fmla="*/ 6251146 w 6459988"/>
              <a:gd name="connsiteY28" fmla="*/ 1926167 h 5753325"/>
              <a:gd name="connsiteX29" fmla="*/ 6210686 w 6459988"/>
              <a:gd name="connsiteY29" fmla="*/ 2014834 h 5753325"/>
              <a:gd name="connsiteX30" fmla="*/ 6106652 w 6459988"/>
              <a:gd name="connsiteY30" fmla="*/ 2150572 h 5753325"/>
              <a:gd name="connsiteX31" fmla="*/ 6097813 w 6459988"/>
              <a:gd name="connsiteY31" fmla="*/ 2172208 h 5753325"/>
              <a:gd name="connsiteX32" fmla="*/ 6095990 w 6459988"/>
              <a:gd name="connsiteY32" fmla="*/ 2181185 h 5753325"/>
              <a:gd name="connsiteX33" fmla="*/ 6090126 w 6459988"/>
              <a:gd name="connsiteY33" fmla="*/ 2192533 h 5753325"/>
              <a:gd name="connsiteX34" fmla="*/ 6089503 w 6459988"/>
              <a:gd name="connsiteY34" fmla="*/ 2192543 h 5753325"/>
              <a:gd name="connsiteX35" fmla="*/ 6084946 w 6459988"/>
              <a:gd name="connsiteY35" fmla="*/ 2203694 h 5753325"/>
              <a:gd name="connsiteX36" fmla="*/ 5987861 w 6459988"/>
              <a:gd name="connsiteY36" fmla="*/ 2304868 h 5753325"/>
              <a:gd name="connsiteX37" fmla="*/ 5973439 w 6459988"/>
              <a:gd name="connsiteY37" fmla="*/ 2385635 h 5753325"/>
              <a:gd name="connsiteX38" fmla="*/ 5916727 w 6459988"/>
              <a:gd name="connsiteY38" fmla="*/ 2458777 h 5753325"/>
              <a:gd name="connsiteX39" fmla="*/ 5856524 w 6459988"/>
              <a:gd name="connsiteY39" fmla="*/ 2583281 h 5753325"/>
              <a:gd name="connsiteX40" fmla="*/ 5838091 w 6459988"/>
              <a:gd name="connsiteY40" fmla="*/ 2753474 h 5753325"/>
              <a:gd name="connsiteX41" fmla="*/ 5777471 w 6459988"/>
              <a:gd name="connsiteY41" fmla="*/ 2901570 h 5753325"/>
              <a:gd name="connsiteX42" fmla="*/ 5723992 w 6459988"/>
              <a:gd name="connsiteY42" fmla="*/ 2998752 h 5753325"/>
              <a:gd name="connsiteX43" fmla="*/ 5557886 w 6459988"/>
              <a:gd name="connsiteY43" fmla="*/ 3329735 h 5753325"/>
              <a:gd name="connsiteX44" fmla="*/ 5471501 w 6459988"/>
              <a:gd name="connsiteY44" fmla="*/ 3462221 h 5753325"/>
              <a:gd name="connsiteX45" fmla="*/ 5465154 w 6459988"/>
              <a:gd name="connsiteY45" fmla="*/ 3541065 h 5753325"/>
              <a:gd name="connsiteX46" fmla="*/ 5437889 w 6459988"/>
              <a:gd name="connsiteY46" fmla="*/ 3559927 h 5753325"/>
              <a:gd name="connsiteX47" fmla="*/ 5432770 w 6459988"/>
              <a:gd name="connsiteY47" fmla="*/ 3562948 h 5753325"/>
              <a:gd name="connsiteX48" fmla="*/ 5406795 w 6459988"/>
              <a:gd name="connsiteY48" fmla="*/ 3578594 h 5753325"/>
              <a:gd name="connsiteX49" fmla="*/ 5381495 w 6459988"/>
              <a:gd name="connsiteY49" fmla="*/ 3599883 h 5753325"/>
              <a:gd name="connsiteX50" fmla="*/ 5363689 w 6459988"/>
              <a:gd name="connsiteY50" fmla="*/ 3633299 h 5753325"/>
              <a:gd name="connsiteX51" fmla="*/ 5291870 w 6459988"/>
              <a:gd name="connsiteY51" fmla="*/ 3799039 h 5753325"/>
              <a:gd name="connsiteX52" fmla="*/ 5241600 w 6459988"/>
              <a:gd name="connsiteY52" fmla="*/ 3894238 h 5753325"/>
              <a:gd name="connsiteX53" fmla="*/ 5211041 w 6459988"/>
              <a:gd name="connsiteY53" fmla="*/ 3924184 h 5753325"/>
              <a:gd name="connsiteX54" fmla="*/ 5176073 w 6459988"/>
              <a:gd name="connsiteY54" fmla="*/ 3970179 h 5753325"/>
              <a:gd name="connsiteX55" fmla="*/ 5172826 w 6459988"/>
              <a:gd name="connsiteY55" fmla="*/ 3991773 h 5753325"/>
              <a:gd name="connsiteX56" fmla="*/ 5157053 w 6459988"/>
              <a:gd name="connsiteY56" fmla="*/ 3997708 h 5753325"/>
              <a:gd name="connsiteX57" fmla="*/ 5127922 w 6459988"/>
              <a:gd name="connsiteY57" fmla="*/ 4022660 h 5753325"/>
              <a:gd name="connsiteX58" fmla="*/ 5020872 w 6459988"/>
              <a:gd name="connsiteY58" fmla="*/ 4075951 h 5753325"/>
              <a:gd name="connsiteX59" fmla="*/ 4991410 w 6459988"/>
              <a:gd name="connsiteY59" fmla="*/ 4087598 h 5753325"/>
              <a:gd name="connsiteX60" fmla="*/ 4930112 w 6459988"/>
              <a:gd name="connsiteY60" fmla="*/ 4138459 h 5753325"/>
              <a:gd name="connsiteX61" fmla="*/ 4834224 w 6459988"/>
              <a:gd name="connsiteY61" fmla="*/ 4231643 h 5753325"/>
              <a:gd name="connsiteX62" fmla="*/ 4812599 w 6459988"/>
              <a:gd name="connsiteY62" fmla="*/ 4249449 h 5753325"/>
              <a:gd name="connsiteX63" fmla="*/ 4789188 w 6459988"/>
              <a:gd name="connsiteY63" fmla="*/ 4256678 h 5753325"/>
              <a:gd name="connsiteX64" fmla="*/ 4779554 w 6459988"/>
              <a:gd name="connsiteY64" fmla="*/ 4251313 h 5753325"/>
              <a:gd name="connsiteX65" fmla="*/ 4766885 w 6459988"/>
              <a:gd name="connsiteY65" fmla="*/ 4259812 h 5753325"/>
              <a:gd name="connsiteX66" fmla="*/ 4762510 w 6459988"/>
              <a:gd name="connsiteY66" fmla="*/ 4260383 h 5753325"/>
              <a:gd name="connsiteX67" fmla="*/ 4738416 w 6459988"/>
              <a:gd name="connsiteY67" fmla="*/ 4265355 h 5753325"/>
              <a:gd name="connsiteX68" fmla="*/ 4712007 w 6459988"/>
              <a:gd name="connsiteY68" fmla="*/ 4317892 h 5753325"/>
              <a:gd name="connsiteX69" fmla="*/ 4658930 w 6459988"/>
              <a:gd name="connsiteY69" fmla="*/ 4348041 h 5753325"/>
              <a:gd name="connsiteX70" fmla="*/ 4443526 w 6459988"/>
              <a:gd name="connsiteY70" fmla="*/ 4507851 h 5753325"/>
              <a:gd name="connsiteX71" fmla="*/ 4289766 w 6459988"/>
              <a:gd name="connsiteY71" fmla="*/ 4711450 h 5753325"/>
              <a:gd name="connsiteX72" fmla="*/ 4150870 w 6459988"/>
              <a:gd name="connsiteY72" fmla="*/ 4818480 h 5753325"/>
              <a:gd name="connsiteX73" fmla="*/ 4006639 w 6459988"/>
              <a:gd name="connsiteY73" fmla="*/ 4933815 h 5753325"/>
              <a:gd name="connsiteX74" fmla="*/ 3298210 w 6459988"/>
              <a:gd name="connsiteY74" fmla="*/ 5070790 h 5753325"/>
              <a:gd name="connsiteX75" fmla="*/ 2947678 w 6459988"/>
              <a:gd name="connsiteY75" fmla="*/ 5117869 h 5753325"/>
              <a:gd name="connsiteX76" fmla="*/ 2822169 w 6459988"/>
              <a:gd name="connsiteY76" fmla="*/ 5129396 h 5753325"/>
              <a:gd name="connsiteX77" fmla="*/ 2538773 w 6459988"/>
              <a:gd name="connsiteY77" fmla="*/ 5313397 h 5753325"/>
              <a:gd name="connsiteX78" fmla="*/ 2014500 w 6459988"/>
              <a:gd name="connsiteY78" fmla="*/ 5519744 h 5753325"/>
              <a:gd name="connsiteX79" fmla="*/ 1934391 w 6459988"/>
              <a:gd name="connsiteY79" fmla="*/ 5591335 h 5753325"/>
              <a:gd name="connsiteX80" fmla="*/ 1892550 w 6459988"/>
              <a:gd name="connsiteY80" fmla="*/ 5649708 h 5753325"/>
              <a:gd name="connsiteX81" fmla="*/ 1854769 w 6459988"/>
              <a:gd name="connsiteY81" fmla="*/ 5647691 h 5753325"/>
              <a:gd name="connsiteX82" fmla="*/ 1809461 w 6459988"/>
              <a:gd name="connsiteY82" fmla="*/ 5648628 h 5753325"/>
              <a:gd name="connsiteX83" fmla="*/ 1745150 w 6459988"/>
              <a:gd name="connsiteY83" fmla="*/ 5693879 h 5753325"/>
              <a:gd name="connsiteX84" fmla="*/ 1713375 w 6459988"/>
              <a:gd name="connsiteY84" fmla="*/ 5684672 h 5753325"/>
              <a:gd name="connsiteX85" fmla="*/ 1707808 w 6459988"/>
              <a:gd name="connsiteY85" fmla="*/ 5682611 h 5753325"/>
              <a:gd name="connsiteX86" fmla="*/ 1679313 w 6459988"/>
              <a:gd name="connsiteY86" fmla="*/ 5672360 h 5753325"/>
              <a:gd name="connsiteX87" fmla="*/ 1646933 w 6459988"/>
              <a:gd name="connsiteY87" fmla="*/ 5666227 h 5753325"/>
              <a:gd name="connsiteX88" fmla="*/ 1610055 w 6459988"/>
              <a:gd name="connsiteY88" fmla="*/ 5673643 h 5753325"/>
              <a:gd name="connsiteX89" fmla="*/ 1437641 w 6459988"/>
              <a:gd name="connsiteY89" fmla="*/ 5723266 h 5753325"/>
              <a:gd name="connsiteX90" fmla="*/ 1332869 w 6459988"/>
              <a:gd name="connsiteY90" fmla="*/ 5744752 h 5753325"/>
              <a:gd name="connsiteX91" fmla="*/ 1290525 w 6459988"/>
              <a:gd name="connsiteY91" fmla="*/ 5740036 h 5753325"/>
              <a:gd name="connsiteX92" fmla="*/ 1233107 w 6459988"/>
              <a:gd name="connsiteY92" fmla="*/ 5742106 h 5753325"/>
              <a:gd name="connsiteX93" fmla="*/ 1214532 w 6459988"/>
              <a:gd name="connsiteY93" fmla="*/ 5753325 h 5753325"/>
              <a:gd name="connsiteX94" fmla="*/ 1199955 w 6459988"/>
              <a:gd name="connsiteY94" fmla="*/ 5744831 h 5753325"/>
              <a:gd name="connsiteX95" fmla="*/ 1162337 w 6459988"/>
              <a:gd name="connsiteY95" fmla="*/ 5738048 h 5753325"/>
              <a:gd name="connsiteX96" fmla="*/ 1053457 w 6459988"/>
              <a:gd name="connsiteY96" fmla="*/ 5688676 h 5753325"/>
              <a:gd name="connsiteX97" fmla="*/ 1025798 w 6459988"/>
              <a:gd name="connsiteY97" fmla="*/ 5673166 h 5753325"/>
              <a:gd name="connsiteX98" fmla="*/ 947900 w 6459988"/>
              <a:gd name="connsiteY98" fmla="*/ 5657848 h 5753325"/>
              <a:gd name="connsiteX99" fmla="*/ 815627 w 6459988"/>
              <a:gd name="connsiteY99" fmla="*/ 5642557 h 5753325"/>
              <a:gd name="connsiteX100" fmla="*/ 788251 w 6459988"/>
              <a:gd name="connsiteY100" fmla="*/ 5637065 h 5753325"/>
              <a:gd name="connsiteX101" fmla="*/ 767822 w 6459988"/>
              <a:gd name="connsiteY101" fmla="*/ 5623450 h 5753325"/>
              <a:gd name="connsiteX102" fmla="*/ 765791 w 6459988"/>
              <a:gd name="connsiteY102" fmla="*/ 5612539 h 5753325"/>
              <a:gd name="connsiteX103" fmla="*/ 751230 w 6459988"/>
              <a:gd name="connsiteY103" fmla="*/ 5608092 h 5753325"/>
              <a:gd name="connsiteX104" fmla="*/ 748008 w 6459988"/>
              <a:gd name="connsiteY104" fmla="*/ 5605052 h 5753325"/>
              <a:gd name="connsiteX105" fmla="*/ 728871 w 6459988"/>
              <a:gd name="connsiteY105" fmla="*/ 5589469 h 5753325"/>
              <a:gd name="connsiteX106" fmla="*/ 671898 w 6459988"/>
              <a:gd name="connsiteY106" fmla="*/ 5602363 h 5753325"/>
              <a:gd name="connsiteX107" fmla="*/ 615065 w 6459988"/>
              <a:gd name="connsiteY107" fmla="*/ 5580257 h 5753325"/>
              <a:gd name="connsiteX108" fmla="*/ 355785 w 6459988"/>
              <a:gd name="connsiteY108" fmla="*/ 5514383 h 5753325"/>
              <a:gd name="connsiteX109" fmla="*/ 102269 w 6459988"/>
              <a:gd name="connsiteY109" fmla="*/ 5524347 h 5753325"/>
              <a:gd name="connsiteX110" fmla="*/ 13160 w 6459988"/>
              <a:gd name="connsiteY110" fmla="*/ 5514159 h 5753325"/>
              <a:gd name="connsiteX111" fmla="*/ 0 w 6459988"/>
              <a:gd name="connsiteY111" fmla="*/ 5511735 h 5753325"/>
              <a:gd name="connsiteX112" fmla="*/ 0 w 6459988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447445 w 6447632"/>
              <a:gd name="connsiteY10" fmla="*/ 780003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05877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09888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3456"/>
              <a:gd name="connsiteY0" fmla="*/ 0 h 5753325"/>
              <a:gd name="connsiteX1" fmla="*/ 6438980 w 6443456"/>
              <a:gd name="connsiteY1" fmla="*/ 0 h 5753325"/>
              <a:gd name="connsiteX2" fmla="*/ 6439047 w 6443456"/>
              <a:gd name="connsiteY2" fmla="*/ 147 h 5753325"/>
              <a:gd name="connsiteX3" fmla="*/ 6443456 w 6443456"/>
              <a:gd name="connsiteY3" fmla="*/ 130105 h 5753325"/>
              <a:gd name="connsiteX4" fmla="*/ 6422751 w 6443456"/>
              <a:gd name="connsiteY4" fmla="*/ 174163 h 5753325"/>
              <a:gd name="connsiteX5" fmla="*/ 6396598 w 6443456"/>
              <a:gd name="connsiteY5" fmla="*/ 274847 h 5753325"/>
              <a:gd name="connsiteX6" fmla="*/ 6337615 w 6443456"/>
              <a:gd name="connsiteY6" fmla="*/ 471794 h 5753325"/>
              <a:gd name="connsiteX7" fmla="*/ 6304423 w 6443456"/>
              <a:gd name="connsiteY7" fmla="*/ 582623 h 5753325"/>
              <a:gd name="connsiteX8" fmla="*/ 6303977 w 6443456"/>
              <a:gd name="connsiteY8" fmla="*/ 664291 h 5753325"/>
              <a:gd name="connsiteX9" fmla="*/ 6299372 w 6443456"/>
              <a:gd name="connsiteY9" fmla="*/ 697330 h 5753325"/>
              <a:gd name="connsiteX10" fmla="*/ 6309888 w 6443456"/>
              <a:gd name="connsiteY10" fmla="*/ 754001 h 5753325"/>
              <a:gd name="connsiteX11" fmla="*/ 6339879 w 6443456"/>
              <a:gd name="connsiteY11" fmla="*/ 811136 h 5753325"/>
              <a:gd name="connsiteX12" fmla="*/ 6330065 w 6443456"/>
              <a:gd name="connsiteY12" fmla="*/ 893399 h 5753325"/>
              <a:gd name="connsiteX13" fmla="*/ 6328618 w 6443456"/>
              <a:gd name="connsiteY13" fmla="*/ 1009766 h 5753325"/>
              <a:gd name="connsiteX14" fmla="*/ 6320797 w 6443456"/>
              <a:gd name="connsiteY14" fmla="*/ 1146964 h 5753325"/>
              <a:gd name="connsiteX15" fmla="*/ 6334400 w 6443456"/>
              <a:gd name="connsiteY15" fmla="*/ 1280757 h 5753325"/>
              <a:gd name="connsiteX16" fmla="*/ 6356023 w 6443456"/>
              <a:gd name="connsiteY16" fmla="*/ 1356227 h 5753325"/>
              <a:gd name="connsiteX17" fmla="*/ 6356157 w 6443456"/>
              <a:gd name="connsiteY17" fmla="*/ 1361967 h 5753325"/>
              <a:gd name="connsiteX18" fmla="*/ 6350613 w 6443456"/>
              <a:gd name="connsiteY18" fmla="*/ 1393569 h 5753325"/>
              <a:gd name="connsiteX19" fmla="*/ 6357062 w 6443456"/>
              <a:gd name="connsiteY19" fmla="*/ 1444071 h 5753325"/>
              <a:gd name="connsiteX20" fmla="*/ 6364832 w 6443456"/>
              <a:gd name="connsiteY20" fmla="*/ 1478763 h 5753325"/>
              <a:gd name="connsiteX21" fmla="*/ 6369745 w 6443456"/>
              <a:gd name="connsiteY21" fmla="*/ 1495680 h 5753325"/>
              <a:gd name="connsiteX22" fmla="*/ 6370898 w 6443456"/>
              <a:gd name="connsiteY22" fmla="*/ 1513331 h 5753325"/>
              <a:gd name="connsiteX23" fmla="*/ 6339773 w 6443456"/>
              <a:gd name="connsiteY23" fmla="*/ 1527414 h 5753325"/>
              <a:gd name="connsiteX24" fmla="*/ 6321854 w 6443456"/>
              <a:gd name="connsiteY24" fmla="*/ 1635366 h 5753325"/>
              <a:gd name="connsiteX25" fmla="*/ 6299489 w 6443456"/>
              <a:gd name="connsiteY25" fmla="*/ 1784860 h 5753325"/>
              <a:gd name="connsiteX26" fmla="*/ 6267878 w 6443456"/>
              <a:gd name="connsiteY26" fmla="*/ 1858572 h 5753325"/>
              <a:gd name="connsiteX27" fmla="*/ 6251146 w 6443456"/>
              <a:gd name="connsiteY27" fmla="*/ 1926167 h 5753325"/>
              <a:gd name="connsiteX28" fmla="*/ 6210686 w 6443456"/>
              <a:gd name="connsiteY28" fmla="*/ 2014834 h 5753325"/>
              <a:gd name="connsiteX29" fmla="*/ 6106652 w 6443456"/>
              <a:gd name="connsiteY29" fmla="*/ 2150572 h 5753325"/>
              <a:gd name="connsiteX30" fmla="*/ 6097813 w 6443456"/>
              <a:gd name="connsiteY30" fmla="*/ 2172208 h 5753325"/>
              <a:gd name="connsiteX31" fmla="*/ 6095990 w 6443456"/>
              <a:gd name="connsiteY31" fmla="*/ 2181185 h 5753325"/>
              <a:gd name="connsiteX32" fmla="*/ 6090126 w 6443456"/>
              <a:gd name="connsiteY32" fmla="*/ 2192533 h 5753325"/>
              <a:gd name="connsiteX33" fmla="*/ 6089503 w 6443456"/>
              <a:gd name="connsiteY33" fmla="*/ 2192543 h 5753325"/>
              <a:gd name="connsiteX34" fmla="*/ 6084946 w 6443456"/>
              <a:gd name="connsiteY34" fmla="*/ 2203694 h 5753325"/>
              <a:gd name="connsiteX35" fmla="*/ 5987861 w 6443456"/>
              <a:gd name="connsiteY35" fmla="*/ 2304868 h 5753325"/>
              <a:gd name="connsiteX36" fmla="*/ 5973439 w 6443456"/>
              <a:gd name="connsiteY36" fmla="*/ 2385635 h 5753325"/>
              <a:gd name="connsiteX37" fmla="*/ 5916727 w 6443456"/>
              <a:gd name="connsiteY37" fmla="*/ 2458777 h 5753325"/>
              <a:gd name="connsiteX38" fmla="*/ 5856524 w 6443456"/>
              <a:gd name="connsiteY38" fmla="*/ 2583281 h 5753325"/>
              <a:gd name="connsiteX39" fmla="*/ 5838091 w 6443456"/>
              <a:gd name="connsiteY39" fmla="*/ 2753474 h 5753325"/>
              <a:gd name="connsiteX40" fmla="*/ 5744296 w 6443456"/>
              <a:gd name="connsiteY40" fmla="*/ 2893276 h 5753325"/>
              <a:gd name="connsiteX41" fmla="*/ 5682522 w 6443456"/>
              <a:gd name="connsiteY41" fmla="*/ 3044368 h 5753325"/>
              <a:gd name="connsiteX42" fmla="*/ 5557886 w 6443456"/>
              <a:gd name="connsiteY42" fmla="*/ 3304853 h 5753325"/>
              <a:gd name="connsiteX43" fmla="*/ 5483942 w 6443456"/>
              <a:gd name="connsiteY43" fmla="*/ 3416604 h 5753325"/>
              <a:gd name="connsiteX44" fmla="*/ 5461007 w 6443456"/>
              <a:gd name="connsiteY44" fmla="*/ 3503742 h 5753325"/>
              <a:gd name="connsiteX45" fmla="*/ 5437889 w 6443456"/>
              <a:gd name="connsiteY45" fmla="*/ 3559927 h 5753325"/>
              <a:gd name="connsiteX46" fmla="*/ 5432770 w 6443456"/>
              <a:gd name="connsiteY46" fmla="*/ 3562948 h 5753325"/>
              <a:gd name="connsiteX47" fmla="*/ 5406795 w 6443456"/>
              <a:gd name="connsiteY47" fmla="*/ 3578594 h 5753325"/>
              <a:gd name="connsiteX48" fmla="*/ 5381495 w 6443456"/>
              <a:gd name="connsiteY48" fmla="*/ 3599883 h 5753325"/>
              <a:gd name="connsiteX49" fmla="*/ 5363689 w 6443456"/>
              <a:gd name="connsiteY49" fmla="*/ 3633299 h 5753325"/>
              <a:gd name="connsiteX50" fmla="*/ 5291870 w 6443456"/>
              <a:gd name="connsiteY50" fmla="*/ 3799039 h 5753325"/>
              <a:gd name="connsiteX51" fmla="*/ 5241600 w 6443456"/>
              <a:gd name="connsiteY51" fmla="*/ 3894238 h 5753325"/>
              <a:gd name="connsiteX52" fmla="*/ 5211041 w 6443456"/>
              <a:gd name="connsiteY52" fmla="*/ 3924184 h 5753325"/>
              <a:gd name="connsiteX53" fmla="*/ 5176073 w 6443456"/>
              <a:gd name="connsiteY53" fmla="*/ 3970179 h 5753325"/>
              <a:gd name="connsiteX54" fmla="*/ 5172826 w 6443456"/>
              <a:gd name="connsiteY54" fmla="*/ 3991773 h 5753325"/>
              <a:gd name="connsiteX55" fmla="*/ 5157053 w 6443456"/>
              <a:gd name="connsiteY55" fmla="*/ 3997708 h 5753325"/>
              <a:gd name="connsiteX56" fmla="*/ 5127922 w 6443456"/>
              <a:gd name="connsiteY56" fmla="*/ 4022660 h 5753325"/>
              <a:gd name="connsiteX57" fmla="*/ 5020872 w 6443456"/>
              <a:gd name="connsiteY57" fmla="*/ 4075951 h 5753325"/>
              <a:gd name="connsiteX58" fmla="*/ 4991410 w 6443456"/>
              <a:gd name="connsiteY58" fmla="*/ 4087598 h 5753325"/>
              <a:gd name="connsiteX59" fmla="*/ 4930112 w 6443456"/>
              <a:gd name="connsiteY59" fmla="*/ 4138459 h 5753325"/>
              <a:gd name="connsiteX60" fmla="*/ 4834224 w 6443456"/>
              <a:gd name="connsiteY60" fmla="*/ 4231643 h 5753325"/>
              <a:gd name="connsiteX61" fmla="*/ 4812599 w 6443456"/>
              <a:gd name="connsiteY61" fmla="*/ 4249449 h 5753325"/>
              <a:gd name="connsiteX62" fmla="*/ 4789188 w 6443456"/>
              <a:gd name="connsiteY62" fmla="*/ 4256678 h 5753325"/>
              <a:gd name="connsiteX63" fmla="*/ 4779554 w 6443456"/>
              <a:gd name="connsiteY63" fmla="*/ 4251313 h 5753325"/>
              <a:gd name="connsiteX64" fmla="*/ 4766885 w 6443456"/>
              <a:gd name="connsiteY64" fmla="*/ 4259812 h 5753325"/>
              <a:gd name="connsiteX65" fmla="*/ 4762510 w 6443456"/>
              <a:gd name="connsiteY65" fmla="*/ 4260383 h 5753325"/>
              <a:gd name="connsiteX66" fmla="*/ 4738416 w 6443456"/>
              <a:gd name="connsiteY66" fmla="*/ 4265355 h 5753325"/>
              <a:gd name="connsiteX67" fmla="*/ 4712007 w 6443456"/>
              <a:gd name="connsiteY67" fmla="*/ 4317892 h 5753325"/>
              <a:gd name="connsiteX68" fmla="*/ 4658930 w 6443456"/>
              <a:gd name="connsiteY68" fmla="*/ 4348041 h 5753325"/>
              <a:gd name="connsiteX69" fmla="*/ 4443526 w 6443456"/>
              <a:gd name="connsiteY69" fmla="*/ 4507851 h 5753325"/>
              <a:gd name="connsiteX70" fmla="*/ 4289766 w 6443456"/>
              <a:gd name="connsiteY70" fmla="*/ 4711450 h 5753325"/>
              <a:gd name="connsiteX71" fmla="*/ 4150870 w 6443456"/>
              <a:gd name="connsiteY71" fmla="*/ 4818480 h 5753325"/>
              <a:gd name="connsiteX72" fmla="*/ 4006639 w 6443456"/>
              <a:gd name="connsiteY72" fmla="*/ 4933815 h 5753325"/>
              <a:gd name="connsiteX73" fmla="*/ 3298210 w 6443456"/>
              <a:gd name="connsiteY73" fmla="*/ 5070790 h 5753325"/>
              <a:gd name="connsiteX74" fmla="*/ 2947678 w 6443456"/>
              <a:gd name="connsiteY74" fmla="*/ 5117869 h 5753325"/>
              <a:gd name="connsiteX75" fmla="*/ 2822169 w 6443456"/>
              <a:gd name="connsiteY75" fmla="*/ 5129396 h 5753325"/>
              <a:gd name="connsiteX76" fmla="*/ 2538773 w 6443456"/>
              <a:gd name="connsiteY76" fmla="*/ 5313397 h 5753325"/>
              <a:gd name="connsiteX77" fmla="*/ 2014500 w 6443456"/>
              <a:gd name="connsiteY77" fmla="*/ 5519744 h 5753325"/>
              <a:gd name="connsiteX78" fmla="*/ 1934391 w 6443456"/>
              <a:gd name="connsiteY78" fmla="*/ 5591335 h 5753325"/>
              <a:gd name="connsiteX79" fmla="*/ 1892550 w 6443456"/>
              <a:gd name="connsiteY79" fmla="*/ 5649708 h 5753325"/>
              <a:gd name="connsiteX80" fmla="*/ 1854769 w 6443456"/>
              <a:gd name="connsiteY80" fmla="*/ 5647691 h 5753325"/>
              <a:gd name="connsiteX81" fmla="*/ 1809461 w 6443456"/>
              <a:gd name="connsiteY81" fmla="*/ 5648628 h 5753325"/>
              <a:gd name="connsiteX82" fmla="*/ 1745150 w 6443456"/>
              <a:gd name="connsiteY82" fmla="*/ 5693879 h 5753325"/>
              <a:gd name="connsiteX83" fmla="*/ 1713375 w 6443456"/>
              <a:gd name="connsiteY83" fmla="*/ 5684672 h 5753325"/>
              <a:gd name="connsiteX84" fmla="*/ 1707808 w 6443456"/>
              <a:gd name="connsiteY84" fmla="*/ 5682611 h 5753325"/>
              <a:gd name="connsiteX85" fmla="*/ 1679313 w 6443456"/>
              <a:gd name="connsiteY85" fmla="*/ 5672360 h 5753325"/>
              <a:gd name="connsiteX86" fmla="*/ 1646933 w 6443456"/>
              <a:gd name="connsiteY86" fmla="*/ 5666227 h 5753325"/>
              <a:gd name="connsiteX87" fmla="*/ 1610055 w 6443456"/>
              <a:gd name="connsiteY87" fmla="*/ 5673643 h 5753325"/>
              <a:gd name="connsiteX88" fmla="*/ 1437641 w 6443456"/>
              <a:gd name="connsiteY88" fmla="*/ 5723266 h 5753325"/>
              <a:gd name="connsiteX89" fmla="*/ 1332869 w 6443456"/>
              <a:gd name="connsiteY89" fmla="*/ 5744752 h 5753325"/>
              <a:gd name="connsiteX90" fmla="*/ 1290525 w 6443456"/>
              <a:gd name="connsiteY90" fmla="*/ 5740036 h 5753325"/>
              <a:gd name="connsiteX91" fmla="*/ 1233107 w 6443456"/>
              <a:gd name="connsiteY91" fmla="*/ 5742106 h 5753325"/>
              <a:gd name="connsiteX92" fmla="*/ 1214532 w 6443456"/>
              <a:gd name="connsiteY92" fmla="*/ 5753325 h 5753325"/>
              <a:gd name="connsiteX93" fmla="*/ 1199955 w 6443456"/>
              <a:gd name="connsiteY93" fmla="*/ 5744831 h 5753325"/>
              <a:gd name="connsiteX94" fmla="*/ 1162337 w 6443456"/>
              <a:gd name="connsiteY94" fmla="*/ 5738048 h 5753325"/>
              <a:gd name="connsiteX95" fmla="*/ 1053457 w 6443456"/>
              <a:gd name="connsiteY95" fmla="*/ 5688676 h 5753325"/>
              <a:gd name="connsiteX96" fmla="*/ 1025798 w 6443456"/>
              <a:gd name="connsiteY96" fmla="*/ 5673166 h 5753325"/>
              <a:gd name="connsiteX97" fmla="*/ 947900 w 6443456"/>
              <a:gd name="connsiteY97" fmla="*/ 5657848 h 5753325"/>
              <a:gd name="connsiteX98" fmla="*/ 815627 w 6443456"/>
              <a:gd name="connsiteY98" fmla="*/ 5642557 h 5753325"/>
              <a:gd name="connsiteX99" fmla="*/ 788251 w 6443456"/>
              <a:gd name="connsiteY99" fmla="*/ 5637065 h 5753325"/>
              <a:gd name="connsiteX100" fmla="*/ 767822 w 6443456"/>
              <a:gd name="connsiteY100" fmla="*/ 5623450 h 5753325"/>
              <a:gd name="connsiteX101" fmla="*/ 765791 w 6443456"/>
              <a:gd name="connsiteY101" fmla="*/ 5612539 h 5753325"/>
              <a:gd name="connsiteX102" fmla="*/ 751230 w 6443456"/>
              <a:gd name="connsiteY102" fmla="*/ 5608092 h 5753325"/>
              <a:gd name="connsiteX103" fmla="*/ 748008 w 6443456"/>
              <a:gd name="connsiteY103" fmla="*/ 5605052 h 5753325"/>
              <a:gd name="connsiteX104" fmla="*/ 728871 w 6443456"/>
              <a:gd name="connsiteY104" fmla="*/ 5589469 h 5753325"/>
              <a:gd name="connsiteX105" fmla="*/ 671898 w 6443456"/>
              <a:gd name="connsiteY105" fmla="*/ 5602363 h 5753325"/>
              <a:gd name="connsiteX106" fmla="*/ 615065 w 6443456"/>
              <a:gd name="connsiteY106" fmla="*/ 5580257 h 5753325"/>
              <a:gd name="connsiteX107" fmla="*/ 355785 w 6443456"/>
              <a:gd name="connsiteY107" fmla="*/ 5514383 h 5753325"/>
              <a:gd name="connsiteX108" fmla="*/ 102269 w 6443456"/>
              <a:gd name="connsiteY108" fmla="*/ 5524347 h 5753325"/>
              <a:gd name="connsiteX109" fmla="*/ 13160 w 6443456"/>
              <a:gd name="connsiteY109" fmla="*/ 5514159 h 5753325"/>
              <a:gd name="connsiteX110" fmla="*/ 0 w 6443456"/>
              <a:gd name="connsiteY110" fmla="*/ 5511735 h 5753325"/>
              <a:gd name="connsiteX111" fmla="*/ 0 w 6443456"/>
              <a:gd name="connsiteY111" fmla="*/ 0 h 575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443456" h="5753325">
                <a:moveTo>
                  <a:pt x="0" y="0"/>
                </a:moveTo>
                <a:lnTo>
                  <a:pt x="6438980" y="0"/>
                </a:lnTo>
                <a:cubicBezTo>
                  <a:pt x="6439002" y="49"/>
                  <a:pt x="6439025" y="98"/>
                  <a:pt x="6439047" y="147"/>
                </a:cubicBezTo>
                <a:lnTo>
                  <a:pt x="6443456" y="130105"/>
                </a:lnTo>
                <a:cubicBezTo>
                  <a:pt x="6430828" y="154008"/>
                  <a:pt x="6411458" y="168030"/>
                  <a:pt x="6422751" y="174163"/>
                </a:cubicBezTo>
                <a:cubicBezTo>
                  <a:pt x="6418487" y="214830"/>
                  <a:pt x="6390727" y="235497"/>
                  <a:pt x="6396598" y="274847"/>
                </a:cubicBezTo>
                <a:cubicBezTo>
                  <a:pt x="6403386" y="335822"/>
                  <a:pt x="6333127" y="414969"/>
                  <a:pt x="6337615" y="471794"/>
                </a:cubicBezTo>
                <a:cubicBezTo>
                  <a:pt x="6324407" y="534783"/>
                  <a:pt x="6296331" y="556933"/>
                  <a:pt x="6304423" y="582623"/>
                </a:cubicBezTo>
                <a:cubicBezTo>
                  <a:pt x="6293676" y="611941"/>
                  <a:pt x="6296956" y="631352"/>
                  <a:pt x="6303977" y="664291"/>
                </a:cubicBezTo>
                <a:cubicBezTo>
                  <a:pt x="6302444" y="677879"/>
                  <a:pt x="6301462" y="685268"/>
                  <a:pt x="6299372" y="697330"/>
                </a:cubicBezTo>
                <a:cubicBezTo>
                  <a:pt x="6314387" y="714913"/>
                  <a:pt x="6313827" y="721408"/>
                  <a:pt x="6309888" y="754001"/>
                </a:cubicBezTo>
                <a:cubicBezTo>
                  <a:pt x="6306930" y="769492"/>
                  <a:pt x="6343751" y="814234"/>
                  <a:pt x="6339879" y="811136"/>
                </a:cubicBezTo>
                <a:lnTo>
                  <a:pt x="6330065" y="893399"/>
                </a:lnTo>
                <a:cubicBezTo>
                  <a:pt x="6341065" y="929331"/>
                  <a:pt x="6340586" y="969703"/>
                  <a:pt x="6328618" y="1009766"/>
                </a:cubicBezTo>
                <a:cubicBezTo>
                  <a:pt x="6286987" y="1110847"/>
                  <a:pt x="6336677" y="1067927"/>
                  <a:pt x="6320797" y="1146964"/>
                </a:cubicBezTo>
                <a:cubicBezTo>
                  <a:pt x="6308238" y="1199586"/>
                  <a:pt x="6355190" y="1221191"/>
                  <a:pt x="6334400" y="1280757"/>
                </a:cubicBezTo>
                <a:lnTo>
                  <a:pt x="6356023" y="1356227"/>
                </a:lnTo>
                <a:cubicBezTo>
                  <a:pt x="6356068" y="1358140"/>
                  <a:pt x="6356112" y="1360054"/>
                  <a:pt x="6356157" y="1361967"/>
                </a:cubicBezTo>
                <a:cubicBezTo>
                  <a:pt x="6355533" y="1373512"/>
                  <a:pt x="6353847" y="1384370"/>
                  <a:pt x="6350613" y="1393569"/>
                </a:cubicBezTo>
                <a:cubicBezTo>
                  <a:pt x="6364468" y="1383914"/>
                  <a:pt x="6345614" y="1435855"/>
                  <a:pt x="6357062" y="1444071"/>
                </a:cubicBezTo>
                <a:cubicBezTo>
                  <a:pt x="6366618" y="1448518"/>
                  <a:pt x="6363125" y="1465312"/>
                  <a:pt x="6364832" y="1478763"/>
                </a:cubicBezTo>
                <a:cubicBezTo>
                  <a:pt x="6367033" y="1481449"/>
                  <a:pt x="6368644" y="1487606"/>
                  <a:pt x="6369745" y="1495680"/>
                </a:cubicBezTo>
                <a:cubicBezTo>
                  <a:pt x="6370129" y="1501564"/>
                  <a:pt x="6370514" y="1507447"/>
                  <a:pt x="6370898" y="1513331"/>
                </a:cubicBezTo>
                <a:lnTo>
                  <a:pt x="6339773" y="1527414"/>
                </a:lnTo>
                <a:cubicBezTo>
                  <a:pt x="6334226" y="1566662"/>
                  <a:pt x="6321052" y="1604564"/>
                  <a:pt x="6321854" y="1635366"/>
                </a:cubicBezTo>
                <a:cubicBezTo>
                  <a:pt x="6320655" y="1701187"/>
                  <a:pt x="6292278" y="1721205"/>
                  <a:pt x="6299489" y="1784860"/>
                </a:cubicBezTo>
                <a:cubicBezTo>
                  <a:pt x="6294212" y="1831400"/>
                  <a:pt x="6277478" y="1829559"/>
                  <a:pt x="6267878" y="1858572"/>
                </a:cubicBezTo>
                <a:lnTo>
                  <a:pt x="6251146" y="1926167"/>
                </a:lnTo>
                <a:lnTo>
                  <a:pt x="6210686" y="2014834"/>
                </a:lnTo>
                <a:lnTo>
                  <a:pt x="6106652" y="2150572"/>
                </a:lnTo>
                <a:lnTo>
                  <a:pt x="6097813" y="2172208"/>
                </a:lnTo>
                <a:lnTo>
                  <a:pt x="6095990" y="2181185"/>
                </a:lnTo>
                <a:cubicBezTo>
                  <a:pt x="6094176" y="2187056"/>
                  <a:pt x="6092249" y="2190556"/>
                  <a:pt x="6090126" y="2192533"/>
                </a:cubicBezTo>
                <a:lnTo>
                  <a:pt x="6089503" y="2192543"/>
                </a:lnTo>
                <a:lnTo>
                  <a:pt x="6084946" y="2203694"/>
                </a:lnTo>
                <a:cubicBezTo>
                  <a:pt x="6068006" y="2222414"/>
                  <a:pt x="6006445" y="2274546"/>
                  <a:pt x="5987861" y="2304868"/>
                </a:cubicBezTo>
                <a:lnTo>
                  <a:pt x="5973439" y="2385635"/>
                </a:lnTo>
                <a:lnTo>
                  <a:pt x="5916727" y="2458777"/>
                </a:lnTo>
                <a:cubicBezTo>
                  <a:pt x="5897241" y="2491718"/>
                  <a:pt x="5869630" y="2534165"/>
                  <a:pt x="5856524" y="2583281"/>
                </a:cubicBezTo>
                <a:cubicBezTo>
                  <a:pt x="5857506" y="2592319"/>
                  <a:pt x="5833326" y="2744711"/>
                  <a:pt x="5838091" y="2753474"/>
                </a:cubicBezTo>
                <a:cubicBezTo>
                  <a:pt x="5785248" y="2871502"/>
                  <a:pt x="5778642" y="2803565"/>
                  <a:pt x="5744296" y="2893276"/>
                </a:cubicBezTo>
                <a:cubicBezTo>
                  <a:pt x="5695297" y="2988328"/>
                  <a:pt x="5724634" y="2958553"/>
                  <a:pt x="5682522" y="3044368"/>
                </a:cubicBezTo>
                <a:cubicBezTo>
                  <a:pt x="5632185" y="3125072"/>
                  <a:pt x="5597317" y="3217236"/>
                  <a:pt x="5557886" y="3304853"/>
                </a:cubicBezTo>
                <a:cubicBezTo>
                  <a:pt x="5482395" y="3325072"/>
                  <a:pt x="5519234" y="3371478"/>
                  <a:pt x="5483942" y="3416604"/>
                </a:cubicBezTo>
                <a:cubicBezTo>
                  <a:pt x="5462927" y="3437263"/>
                  <a:pt x="5484515" y="3475608"/>
                  <a:pt x="5461007" y="3503742"/>
                </a:cubicBezTo>
                <a:cubicBezTo>
                  <a:pt x="5452964" y="3510933"/>
                  <a:pt x="5447709" y="3554203"/>
                  <a:pt x="5437889" y="3559927"/>
                </a:cubicBezTo>
                <a:lnTo>
                  <a:pt x="5432770" y="3562948"/>
                </a:lnTo>
                <a:lnTo>
                  <a:pt x="5406795" y="3578594"/>
                </a:lnTo>
                <a:lnTo>
                  <a:pt x="5381495" y="3599883"/>
                </a:lnTo>
                <a:cubicBezTo>
                  <a:pt x="5373777" y="3608845"/>
                  <a:pt x="5367528" y="3619642"/>
                  <a:pt x="5363689" y="3633299"/>
                </a:cubicBezTo>
                <a:cubicBezTo>
                  <a:pt x="5370837" y="3689178"/>
                  <a:pt x="5280250" y="3728687"/>
                  <a:pt x="5291870" y="3799039"/>
                </a:cubicBezTo>
                <a:cubicBezTo>
                  <a:pt x="5291660" y="3823262"/>
                  <a:pt x="5263601" y="3888134"/>
                  <a:pt x="5241600" y="3894238"/>
                </a:cubicBezTo>
                <a:cubicBezTo>
                  <a:pt x="5232312" y="3906493"/>
                  <a:pt x="5231731" y="3924583"/>
                  <a:pt x="5211041" y="3924184"/>
                </a:cubicBezTo>
                <a:cubicBezTo>
                  <a:pt x="5184976" y="3926521"/>
                  <a:pt x="5198956" y="3986438"/>
                  <a:pt x="5176073" y="3970179"/>
                </a:cubicBezTo>
                <a:lnTo>
                  <a:pt x="5172826" y="3991773"/>
                </a:lnTo>
                <a:lnTo>
                  <a:pt x="5157053" y="3997708"/>
                </a:lnTo>
                <a:cubicBezTo>
                  <a:pt x="5140589" y="4003541"/>
                  <a:pt x="5128715" y="4008828"/>
                  <a:pt x="5127922" y="4022660"/>
                </a:cubicBezTo>
                <a:cubicBezTo>
                  <a:pt x="5105225" y="4035701"/>
                  <a:pt x="5043623" y="4065128"/>
                  <a:pt x="5020872" y="4075951"/>
                </a:cubicBezTo>
                <a:cubicBezTo>
                  <a:pt x="5006705" y="4069570"/>
                  <a:pt x="5001251" y="4081880"/>
                  <a:pt x="4991410" y="4087598"/>
                </a:cubicBezTo>
                <a:cubicBezTo>
                  <a:pt x="4974522" y="4085320"/>
                  <a:pt x="4937025" y="4121806"/>
                  <a:pt x="4930112" y="4138459"/>
                </a:cubicBezTo>
                <a:cubicBezTo>
                  <a:pt x="4918473" y="4190437"/>
                  <a:pt x="4844909" y="4190974"/>
                  <a:pt x="4834224" y="4231643"/>
                </a:cubicBezTo>
                <a:cubicBezTo>
                  <a:pt x="4827758" y="4239937"/>
                  <a:pt x="4820427" y="4245543"/>
                  <a:pt x="4812599" y="4249449"/>
                </a:cubicBezTo>
                <a:lnTo>
                  <a:pt x="4789188" y="4256678"/>
                </a:lnTo>
                <a:lnTo>
                  <a:pt x="4779554" y="4251313"/>
                </a:lnTo>
                <a:lnTo>
                  <a:pt x="4766885" y="4259812"/>
                </a:lnTo>
                <a:lnTo>
                  <a:pt x="4762510" y="4260383"/>
                </a:lnTo>
                <a:cubicBezTo>
                  <a:pt x="4754131" y="4261437"/>
                  <a:pt x="4745977" y="4262766"/>
                  <a:pt x="4738416" y="4265355"/>
                </a:cubicBezTo>
                <a:cubicBezTo>
                  <a:pt x="4764694" y="4302719"/>
                  <a:pt x="4678447" y="4293536"/>
                  <a:pt x="4712007" y="4317892"/>
                </a:cubicBezTo>
                <a:cubicBezTo>
                  <a:pt x="4675039" y="4338619"/>
                  <a:pt x="4716682" y="4356361"/>
                  <a:pt x="4658930" y="4348041"/>
                </a:cubicBezTo>
                <a:cubicBezTo>
                  <a:pt x="4614182" y="4379702"/>
                  <a:pt x="4505053" y="4447283"/>
                  <a:pt x="4443526" y="4507851"/>
                </a:cubicBezTo>
                <a:cubicBezTo>
                  <a:pt x="4410144" y="4540439"/>
                  <a:pt x="4338540" y="4659677"/>
                  <a:pt x="4289766" y="4711450"/>
                </a:cubicBezTo>
                <a:cubicBezTo>
                  <a:pt x="4238344" y="4747694"/>
                  <a:pt x="4215457" y="4807131"/>
                  <a:pt x="4150870" y="4818480"/>
                </a:cubicBezTo>
                <a:cubicBezTo>
                  <a:pt x="4103683" y="4855538"/>
                  <a:pt x="4148748" y="4891762"/>
                  <a:pt x="4006639" y="4933815"/>
                </a:cubicBezTo>
                <a:cubicBezTo>
                  <a:pt x="3736045" y="4990755"/>
                  <a:pt x="3474704" y="5040115"/>
                  <a:pt x="3298210" y="5070790"/>
                </a:cubicBezTo>
                <a:cubicBezTo>
                  <a:pt x="3121717" y="5101466"/>
                  <a:pt x="3041810" y="5115566"/>
                  <a:pt x="2947678" y="5117869"/>
                </a:cubicBezTo>
                <a:cubicBezTo>
                  <a:pt x="2853544" y="5120174"/>
                  <a:pt x="2858560" y="5135060"/>
                  <a:pt x="2822169" y="5129396"/>
                </a:cubicBezTo>
                <a:lnTo>
                  <a:pt x="2538773" y="5313397"/>
                </a:lnTo>
                <a:cubicBezTo>
                  <a:pt x="2405817" y="5334661"/>
                  <a:pt x="2144167" y="5431620"/>
                  <a:pt x="2014500" y="5519744"/>
                </a:cubicBezTo>
                <a:cubicBezTo>
                  <a:pt x="1982084" y="5541774"/>
                  <a:pt x="1956346" y="5565847"/>
                  <a:pt x="1934391" y="5591335"/>
                </a:cubicBezTo>
                <a:lnTo>
                  <a:pt x="1892550" y="5649708"/>
                </a:lnTo>
                <a:lnTo>
                  <a:pt x="1854769" y="5647691"/>
                </a:lnTo>
                <a:cubicBezTo>
                  <a:pt x="1838936" y="5647705"/>
                  <a:pt x="1823701" y="5648312"/>
                  <a:pt x="1809461" y="5648628"/>
                </a:cubicBezTo>
                <a:cubicBezTo>
                  <a:pt x="1834147" y="5698228"/>
                  <a:pt x="1737274" y="5633540"/>
                  <a:pt x="1745150" y="5693879"/>
                </a:cubicBezTo>
                <a:cubicBezTo>
                  <a:pt x="1734532" y="5692199"/>
                  <a:pt x="1724002" y="5688669"/>
                  <a:pt x="1713375" y="5684672"/>
                </a:cubicBezTo>
                <a:lnTo>
                  <a:pt x="1707808" y="5682611"/>
                </a:lnTo>
                <a:lnTo>
                  <a:pt x="1679313" y="5672360"/>
                </a:lnTo>
                <a:lnTo>
                  <a:pt x="1646933" y="5666227"/>
                </a:lnTo>
                <a:cubicBezTo>
                  <a:pt x="1635170" y="5665926"/>
                  <a:pt x="1622939" y="5667937"/>
                  <a:pt x="1610055" y="5673643"/>
                </a:cubicBezTo>
                <a:cubicBezTo>
                  <a:pt x="1571890" y="5714775"/>
                  <a:pt x="1484024" y="5669440"/>
                  <a:pt x="1437641" y="5723266"/>
                </a:cubicBezTo>
                <a:cubicBezTo>
                  <a:pt x="1418992" y="5738521"/>
                  <a:pt x="1351540" y="5757985"/>
                  <a:pt x="1332869" y="5744752"/>
                </a:cubicBezTo>
                <a:cubicBezTo>
                  <a:pt x="1317589" y="5745326"/>
                  <a:pt x="1303391" y="5756388"/>
                  <a:pt x="1290525" y="5740036"/>
                </a:cubicBezTo>
                <a:cubicBezTo>
                  <a:pt x="1272146" y="5721242"/>
                  <a:pt x="1235243" y="5770261"/>
                  <a:pt x="1233107" y="5742106"/>
                </a:cubicBezTo>
                <a:lnTo>
                  <a:pt x="1214532" y="5753325"/>
                </a:lnTo>
                <a:lnTo>
                  <a:pt x="1199955" y="5744831"/>
                </a:lnTo>
                <a:cubicBezTo>
                  <a:pt x="1185016" y="5735734"/>
                  <a:pt x="1173414" y="5729861"/>
                  <a:pt x="1162337" y="5738048"/>
                </a:cubicBezTo>
                <a:cubicBezTo>
                  <a:pt x="1137920" y="5728689"/>
                  <a:pt x="1076212" y="5699490"/>
                  <a:pt x="1053457" y="5688676"/>
                </a:cubicBezTo>
                <a:cubicBezTo>
                  <a:pt x="1049315" y="5673592"/>
                  <a:pt x="1036434" y="5677184"/>
                  <a:pt x="1025798" y="5673166"/>
                </a:cubicBezTo>
                <a:cubicBezTo>
                  <a:pt x="1016787" y="5658576"/>
                  <a:pt x="965030" y="5652626"/>
                  <a:pt x="947900" y="5657848"/>
                </a:cubicBezTo>
                <a:cubicBezTo>
                  <a:pt x="900757" y="5681878"/>
                  <a:pt x="853518" y="5624981"/>
                  <a:pt x="815627" y="5642557"/>
                </a:cubicBezTo>
                <a:cubicBezTo>
                  <a:pt x="805172" y="5642805"/>
                  <a:pt x="796221" y="5640669"/>
                  <a:pt x="788251" y="5637065"/>
                </a:cubicBezTo>
                <a:lnTo>
                  <a:pt x="767822" y="5623450"/>
                </a:lnTo>
                <a:lnTo>
                  <a:pt x="765791" y="5612539"/>
                </a:lnTo>
                <a:lnTo>
                  <a:pt x="751230" y="5608092"/>
                </a:lnTo>
                <a:lnTo>
                  <a:pt x="748008" y="5605052"/>
                </a:lnTo>
                <a:cubicBezTo>
                  <a:pt x="741868" y="5599203"/>
                  <a:pt x="735661" y="5593704"/>
                  <a:pt x="728871" y="5589469"/>
                </a:cubicBezTo>
                <a:cubicBezTo>
                  <a:pt x="717035" y="5633700"/>
                  <a:pt x="669153" y="5560747"/>
                  <a:pt x="671898" y="5602363"/>
                </a:cubicBezTo>
                <a:cubicBezTo>
                  <a:pt x="632522" y="5586794"/>
                  <a:pt x="645467" y="5630489"/>
                  <a:pt x="615065" y="5580257"/>
                </a:cubicBezTo>
                <a:cubicBezTo>
                  <a:pt x="562379" y="5565593"/>
                  <a:pt x="441250" y="5523701"/>
                  <a:pt x="355785" y="5514383"/>
                </a:cubicBezTo>
                <a:cubicBezTo>
                  <a:pt x="309622" y="5509152"/>
                  <a:pt x="172894" y="5529342"/>
                  <a:pt x="102269" y="5524347"/>
                </a:cubicBezTo>
                <a:cubicBezTo>
                  <a:pt x="72050" y="5515878"/>
                  <a:pt x="41939" y="5516649"/>
                  <a:pt x="13160" y="5514159"/>
                </a:cubicBezTo>
                <a:lnTo>
                  <a:pt x="0" y="551173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8059A6A-E661-7461-386F-CE3552013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8891"/>
            <a:ext cx="4259731" cy="1985085"/>
          </a:xfrm>
        </p:spPr>
        <p:txBody>
          <a:bodyPr anchor="b">
            <a:normAutofit/>
          </a:bodyPr>
          <a:lstStyle/>
          <a:p>
            <a:pPr algn="ctr"/>
            <a:r>
              <a:rPr lang="nb-NO" sz="3700"/>
              <a:t>Skolehelsetjenesten</a:t>
            </a:r>
          </a:p>
        </p:txBody>
      </p:sp>
      <p:sp>
        <p:nvSpPr>
          <p:cNvPr id="27" name="Freeform: Shape 12">
            <a:extLst>
              <a:ext uri="{FF2B5EF4-FFF2-40B4-BE49-F238E27FC236}">
                <a16:creationId xmlns:a16="http://schemas.microsoft.com/office/drawing/2014/main" id="{CF93DC6C-1BFD-4414-BF23-471C8831C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664" y="3440576"/>
            <a:ext cx="4114800" cy="267505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C19A129-63BC-87BE-EE17-C1E43F4E4D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116" r="2" b="14644"/>
          <a:stretch>
            <a:fillRect/>
          </a:stretch>
        </p:blipFill>
        <p:spPr>
          <a:xfrm>
            <a:off x="1049617" y="3555468"/>
            <a:ext cx="3836894" cy="2450885"/>
          </a:xfrm>
          <a:prstGeom prst="rect">
            <a:avLst/>
          </a:prstGeom>
        </p:spPr>
      </p:pic>
      <p:sp>
        <p:nvSpPr>
          <p:cNvPr id="28" name="Rectangle 6">
            <a:extLst>
              <a:ext uri="{FF2B5EF4-FFF2-40B4-BE49-F238E27FC236}">
                <a16:creationId xmlns:a16="http://schemas.microsoft.com/office/drawing/2014/main" id="{001928A5-13A8-4372-8A77-BCAAE555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4189" y="5904203"/>
            <a:ext cx="1201506" cy="36512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73C72E-464E-4BDE-8A3D-5514EF605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664" y="723153"/>
            <a:ext cx="6291618" cy="5392482"/>
          </a:xfrm>
        </p:spPr>
        <p:txBody>
          <a:bodyPr anchor="ctr"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Hvem: Anja Langeland, helsesykepleier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Hvor : 2. etasje, ved inngang F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Tilgjengelig: mandag, tirsdag, onsdag, fredag.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Kontaktinformasjon: mobil 488 66 843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anja.langeland@sandnes.kommune.no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Se skolens hjemmesider for mer informasjon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Hvor : 2. etasje, ved inngang F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Tilgjengelig: mandag, tirsdag, onsdag, fredag.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Kontaktinformasjon: mobil 488 66 843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anja.langeland@sandnes.kommune.no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Se skolens hjemmesider for mer informasjon</a:t>
            </a:r>
          </a:p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1403422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B4A0F0-1029-5A0B-A2DA-BC0EEB27B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770EC86F-A9A5-050F-4915-4C51EB4A0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10">
            <a:extLst>
              <a:ext uri="{FF2B5EF4-FFF2-40B4-BE49-F238E27FC236}">
                <a16:creationId xmlns:a16="http://schemas.microsoft.com/office/drawing/2014/main" id="{B9A6E4B2-3987-8423-8E8B-07D12CCC0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291618" cy="5097980"/>
          </a:xfrm>
          <a:custGeom>
            <a:avLst/>
            <a:gdLst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516105 w 6530408"/>
              <a:gd name="connsiteY8" fmla="*/ 476071 h 5753325"/>
              <a:gd name="connsiteX9" fmla="*/ 6488360 w 6530408"/>
              <a:gd name="connsiteY9" fmla="*/ 535865 h 5753325"/>
              <a:gd name="connsiteX10" fmla="*/ 6492864 w 6530408"/>
              <a:gd name="connsiteY10" fmla="*/ 615799 h 5753325"/>
              <a:gd name="connsiteX11" fmla="*/ 6459988 w 6530408"/>
              <a:gd name="connsiteY11" fmla="*/ 707628 h 5753325"/>
              <a:gd name="connsiteX12" fmla="*/ 6453989 w 6530408"/>
              <a:gd name="connsiteY12" fmla="*/ 711876 h 5753325"/>
              <a:gd name="connsiteX13" fmla="*/ 6453209 w 6530408"/>
              <a:gd name="connsiteY13" fmla="*/ 719127 h 5753325"/>
              <a:gd name="connsiteX14" fmla="*/ 6457662 w 6530408"/>
              <a:gd name="connsiteY14" fmla="*/ 723331 h 5753325"/>
              <a:gd name="connsiteX15" fmla="*/ 6447445 w 6530408"/>
              <a:gd name="connsiteY15" fmla="*/ 780003 h 5753325"/>
              <a:gd name="connsiteX16" fmla="*/ 6426552 w 6530408"/>
              <a:gd name="connsiteY16" fmla="*/ 845805 h 5753325"/>
              <a:gd name="connsiteX17" fmla="*/ 6434072 w 6530408"/>
              <a:gd name="connsiteY17" fmla="*/ 910733 h 5753325"/>
              <a:gd name="connsiteX18" fmla="*/ 6432570 w 6530408"/>
              <a:gd name="connsiteY18" fmla="*/ 983394 h 5753325"/>
              <a:gd name="connsiteX19" fmla="*/ 6431878 w 6530408"/>
              <a:gd name="connsiteY19" fmla="*/ 1026728 h 5753325"/>
              <a:gd name="connsiteX20" fmla="*/ 6414269 w 6530408"/>
              <a:gd name="connsiteY20" fmla="*/ 1151111 h 5753325"/>
              <a:gd name="connsiteX21" fmla="*/ 6371722 w 6530408"/>
              <a:gd name="connsiteY21" fmla="*/ 1318080 h 5753325"/>
              <a:gd name="connsiteX22" fmla="*/ 6356023 w 6530408"/>
              <a:gd name="connsiteY22" fmla="*/ 1356227 h 5753325"/>
              <a:gd name="connsiteX23" fmla="*/ 6356157 w 6530408"/>
              <a:gd name="connsiteY23" fmla="*/ 1361967 h 5753325"/>
              <a:gd name="connsiteX24" fmla="*/ 6350613 w 6530408"/>
              <a:gd name="connsiteY24" fmla="*/ 1393569 h 5753325"/>
              <a:gd name="connsiteX25" fmla="*/ 6357062 w 6530408"/>
              <a:gd name="connsiteY25" fmla="*/ 1444071 h 5753325"/>
              <a:gd name="connsiteX26" fmla="*/ 6364832 w 6530408"/>
              <a:gd name="connsiteY26" fmla="*/ 1478763 h 5753325"/>
              <a:gd name="connsiteX27" fmla="*/ 6369745 w 6530408"/>
              <a:gd name="connsiteY27" fmla="*/ 1495680 h 5753325"/>
              <a:gd name="connsiteX28" fmla="*/ 6370898 w 6530408"/>
              <a:gd name="connsiteY28" fmla="*/ 1513331 h 5753325"/>
              <a:gd name="connsiteX29" fmla="*/ 6368801 w 6530408"/>
              <a:gd name="connsiteY29" fmla="*/ 1527414 h 5753325"/>
              <a:gd name="connsiteX30" fmla="*/ 6359177 w 6530408"/>
              <a:gd name="connsiteY30" fmla="*/ 1639513 h 5753325"/>
              <a:gd name="connsiteX31" fmla="*/ 6299489 w 6530408"/>
              <a:gd name="connsiteY31" fmla="*/ 1784860 h 5753325"/>
              <a:gd name="connsiteX32" fmla="*/ 6267878 w 6530408"/>
              <a:gd name="connsiteY32" fmla="*/ 1858572 h 5753325"/>
              <a:gd name="connsiteX33" fmla="*/ 6251146 w 6530408"/>
              <a:gd name="connsiteY33" fmla="*/ 1926167 h 5753325"/>
              <a:gd name="connsiteX34" fmla="*/ 6210686 w 6530408"/>
              <a:gd name="connsiteY34" fmla="*/ 2014834 h 5753325"/>
              <a:gd name="connsiteX35" fmla="*/ 6106652 w 6530408"/>
              <a:gd name="connsiteY35" fmla="*/ 2150572 h 5753325"/>
              <a:gd name="connsiteX36" fmla="*/ 6097813 w 6530408"/>
              <a:gd name="connsiteY36" fmla="*/ 2172208 h 5753325"/>
              <a:gd name="connsiteX37" fmla="*/ 6095990 w 6530408"/>
              <a:gd name="connsiteY37" fmla="*/ 2181185 h 5753325"/>
              <a:gd name="connsiteX38" fmla="*/ 6090126 w 6530408"/>
              <a:gd name="connsiteY38" fmla="*/ 2192533 h 5753325"/>
              <a:gd name="connsiteX39" fmla="*/ 6089503 w 6530408"/>
              <a:gd name="connsiteY39" fmla="*/ 2192543 h 5753325"/>
              <a:gd name="connsiteX40" fmla="*/ 6084946 w 6530408"/>
              <a:gd name="connsiteY40" fmla="*/ 2203694 h 5753325"/>
              <a:gd name="connsiteX41" fmla="*/ 5987861 w 6530408"/>
              <a:gd name="connsiteY41" fmla="*/ 2304868 h 5753325"/>
              <a:gd name="connsiteX42" fmla="*/ 5973439 w 6530408"/>
              <a:gd name="connsiteY42" fmla="*/ 2385635 h 5753325"/>
              <a:gd name="connsiteX43" fmla="*/ 5916727 w 6530408"/>
              <a:gd name="connsiteY43" fmla="*/ 2458777 h 5753325"/>
              <a:gd name="connsiteX44" fmla="*/ 5856524 w 6530408"/>
              <a:gd name="connsiteY44" fmla="*/ 2583281 h 5753325"/>
              <a:gd name="connsiteX45" fmla="*/ 5838091 w 6530408"/>
              <a:gd name="connsiteY45" fmla="*/ 2753474 h 5753325"/>
              <a:gd name="connsiteX46" fmla="*/ 5777471 w 6530408"/>
              <a:gd name="connsiteY46" fmla="*/ 2901570 h 5753325"/>
              <a:gd name="connsiteX47" fmla="*/ 5723992 w 6530408"/>
              <a:gd name="connsiteY47" fmla="*/ 2998752 h 5753325"/>
              <a:gd name="connsiteX48" fmla="*/ 5557886 w 6530408"/>
              <a:gd name="connsiteY48" fmla="*/ 3329735 h 5753325"/>
              <a:gd name="connsiteX49" fmla="*/ 5471501 w 6530408"/>
              <a:gd name="connsiteY49" fmla="*/ 3462221 h 5753325"/>
              <a:gd name="connsiteX50" fmla="*/ 5465154 w 6530408"/>
              <a:gd name="connsiteY50" fmla="*/ 3541065 h 5753325"/>
              <a:gd name="connsiteX51" fmla="*/ 5437889 w 6530408"/>
              <a:gd name="connsiteY51" fmla="*/ 3559927 h 5753325"/>
              <a:gd name="connsiteX52" fmla="*/ 5432770 w 6530408"/>
              <a:gd name="connsiteY52" fmla="*/ 3562948 h 5753325"/>
              <a:gd name="connsiteX53" fmla="*/ 5406795 w 6530408"/>
              <a:gd name="connsiteY53" fmla="*/ 3578594 h 5753325"/>
              <a:gd name="connsiteX54" fmla="*/ 5381495 w 6530408"/>
              <a:gd name="connsiteY54" fmla="*/ 3599883 h 5753325"/>
              <a:gd name="connsiteX55" fmla="*/ 5363689 w 6530408"/>
              <a:gd name="connsiteY55" fmla="*/ 3633299 h 5753325"/>
              <a:gd name="connsiteX56" fmla="*/ 5291870 w 6530408"/>
              <a:gd name="connsiteY56" fmla="*/ 3799039 h 5753325"/>
              <a:gd name="connsiteX57" fmla="*/ 5241600 w 6530408"/>
              <a:gd name="connsiteY57" fmla="*/ 3894238 h 5753325"/>
              <a:gd name="connsiteX58" fmla="*/ 5211041 w 6530408"/>
              <a:gd name="connsiteY58" fmla="*/ 3924184 h 5753325"/>
              <a:gd name="connsiteX59" fmla="*/ 5176073 w 6530408"/>
              <a:gd name="connsiteY59" fmla="*/ 3970179 h 5753325"/>
              <a:gd name="connsiteX60" fmla="*/ 5172826 w 6530408"/>
              <a:gd name="connsiteY60" fmla="*/ 3991773 h 5753325"/>
              <a:gd name="connsiteX61" fmla="*/ 5157053 w 6530408"/>
              <a:gd name="connsiteY61" fmla="*/ 3997708 h 5753325"/>
              <a:gd name="connsiteX62" fmla="*/ 5127922 w 6530408"/>
              <a:gd name="connsiteY62" fmla="*/ 4022660 h 5753325"/>
              <a:gd name="connsiteX63" fmla="*/ 5020872 w 6530408"/>
              <a:gd name="connsiteY63" fmla="*/ 4075951 h 5753325"/>
              <a:gd name="connsiteX64" fmla="*/ 4991410 w 6530408"/>
              <a:gd name="connsiteY64" fmla="*/ 4087598 h 5753325"/>
              <a:gd name="connsiteX65" fmla="*/ 4930112 w 6530408"/>
              <a:gd name="connsiteY65" fmla="*/ 4138459 h 5753325"/>
              <a:gd name="connsiteX66" fmla="*/ 4834224 w 6530408"/>
              <a:gd name="connsiteY66" fmla="*/ 4231643 h 5753325"/>
              <a:gd name="connsiteX67" fmla="*/ 4812599 w 6530408"/>
              <a:gd name="connsiteY67" fmla="*/ 4249449 h 5753325"/>
              <a:gd name="connsiteX68" fmla="*/ 4789188 w 6530408"/>
              <a:gd name="connsiteY68" fmla="*/ 4256678 h 5753325"/>
              <a:gd name="connsiteX69" fmla="*/ 4779554 w 6530408"/>
              <a:gd name="connsiteY69" fmla="*/ 4251313 h 5753325"/>
              <a:gd name="connsiteX70" fmla="*/ 4766885 w 6530408"/>
              <a:gd name="connsiteY70" fmla="*/ 4259812 h 5753325"/>
              <a:gd name="connsiteX71" fmla="*/ 4762510 w 6530408"/>
              <a:gd name="connsiteY71" fmla="*/ 4260383 h 5753325"/>
              <a:gd name="connsiteX72" fmla="*/ 4738416 w 6530408"/>
              <a:gd name="connsiteY72" fmla="*/ 4265355 h 5753325"/>
              <a:gd name="connsiteX73" fmla="*/ 4712007 w 6530408"/>
              <a:gd name="connsiteY73" fmla="*/ 4317892 h 5753325"/>
              <a:gd name="connsiteX74" fmla="*/ 4658930 w 6530408"/>
              <a:gd name="connsiteY74" fmla="*/ 4348041 h 5753325"/>
              <a:gd name="connsiteX75" fmla="*/ 4443526 w 6530408"/>
              <a:gd name="connsiteY75" fmla="*/ 4507851 h 5753325"/>
              <a:gd name="connsiteX76" fmla="*/ 4289766 w 6530408"/>
              <a:gd name="connsiteY76" fmla="*/ 4711450 h 5753325"/>
              <a:gd name="connsiteX77" fmla="*/ 4150870 w 6530408"/>
              <a:gd name="connsiteY77" fmla="*/ 4818480 h 5753325"/>
              <a:gd name="connsiteX78" fmla="*/ 4006639 w 6530408"/>
              <a:gd name="connsiteY78" fmla="*/ 4933815 h 5753325"/>
              <a:gd name="connsiteX79" fmla="*/ 3298210 w 6530408"/>
              <a:gd name="connsiteY79" fmla="*/ 5070790 h 5753325"/>
              <a:gd name="connsiteX80" fmla="*/ 2947678 w 6530408"/>
              <a:gd name="connsiteY80" fmla="*/ 5117869 h 5753325"/>
              <a:gd name="connsiteX81" fmla="*/ 2822169 w 6530408"/>
              <a:gd name="connsiteY81" fmla="*/ 5129396 h 5753325"/>
              <a:gd name="connsiteX82" fmla="*/ 2538773 w 6530408"/>
              <a:gd name="connsiteY82" fmla="*/ 5313397 h 5753325"/>
              <a:gd name="connsiteX83" fmla="*/ 2014500 w 6530408"/>
              <a:gd name="connsiteY83" fmla="*/ 5519744 h 5753325"/>
              <a:gd name="connsiteX84" fmla="*/ 1934391 w 6530408"/>
              <a:gd name="connsiteY84" fmla="*/ 5591335 h 5753325"/>
              <a:gd name="connsiteX85" fmla="*/ 1892550 w 6530408"/>
              <a:gd name="connsiteY85" fmla="*/ 5649708 h 5753325"/>
              <a:gd name="connsiteX86" fmla="*/ 1854769 w 6530408"/>
              <a:gd name="connsiteY86" fmla="*/ 5647691 h 5753325"/>
              <a:gd name="connsiteX87" fmla="*/ 1809461 w 6530408"/>
              <a:gd name="connsiteY87" fmla="*/ 5648628 h 5753325"/>
              <a:gd name="connsiteX88" fmla="*/ 1745150 w 6530408"/>
              <a:gd name="connsiteY88" fmla="*/ 5693879 h 5753325"/>
              <a:gd name="connsiteX89" fmla="*/ 1713375 w 6530408"/>
              <a:gd name="connsiteY89" fmla="*/ 5684672 h 5753325"/>
              <a:gd name="connsiteX90" fmla="*/ 1707808 w 6530408"/>
              <a:gd name="connsiteY90" fmla="*/ 5682611 h 5753325"/>
              <a:gd name="connsiteX91" fmla="*/ 1679313 w 6530408"/>
              <a:gd name="connsiteY91" fmla="*/ 5672360 h 5753325"/>
              <a:gd name="connsiteX92" fmla="*/ 1646933 w 6530408"/>
              <a:gd name="connsiteY92" fmla="*/ 5666227 h 5753325"/>
              <a:gd name="connsiteX93" fmla="*/ 1610055 w 6530408"/>
              <a:gd name="connsiteY93" fmla="*/ 5673643 h 5753325"/>
              <a:gd name="connsiteX94" fmla="*/ 1437641 w 6530408"/>
              <a:gd name="connsiteY94" fmla="*/ 5723266 h 5753325"/>
              <a:gd name="connsiteX95" fmla="*/ 1332869 w 6530408"/>
              <a:gd name="connsiteY95" fmla="*/ 5744752 h 5753325"/>
              <a:gd name="connsiteX96" fmla="*/ 1290525 w 6530408"/>
              <a:gd name="connsiteY96" fmla="*/ 5740036 h 5753325"/>
              <a:gd name="connsiteX97" fmla="*/ 1233107 w 6530408"/>
              <a:gd name="connsiteY97" fmla="*/ 5742106 h 5753325"/>
              <a:gd name="connsiteX98" fmla="*/ 1214532 w 6530408"/>
              <a:gd name="connsiteY98" fmla="*/ 5753325 h 5753325"/>
              <a:gd name="connsiteX99" fmla="*/ 1199955 w 6530408"/>
              <a:gd name="connsiteY99" fmla="*/ 5744831 h 5753325"/>
              <a:gd name="connsiteX100" fmla="*/ 1162337 w 6530408"/>
              <a:gd name="connsiteY100" fmla="*/ 5738048 h 5753325"/>
              <a:gd name="connsiteX101" fmla="*/ 1053457 w 6530408"/>
              <a:gd name="connsiteY101" fmla="*/ 5688676 h 5753325"/>
              <a:gd name="connsiteX102" fmla="*/ 1025798 w 6530408"/>
              <a:gd name="connsiteY102" fmla="*/ 5673166 h 5753325"/>
              <a:gd name="connsiteX103" fmla="*/ 947900 w 6530408"/>
              <a:gd name="connsiteY103" fmla="*/ 5657848 h 5753325"/>
              <a:gd name="connsiteX104" fmla="*/ 815627 w 6530408"/>
              <a:gd name="connsiteY104" fmla="*/ 5642557 h 5753325"/>
              <a:gd name="connsiteX105" fmla="*/ 788251 w 6530408"/>
              <a:gd name="connsiteY105" fmla="*/ 5637065 h 5753325"/>
              <a:gd name="connsiteX106" fmla="*/ 767822 w 6530408"/>
              <a:gd name="connsiteY106" fmla="*/ 5623450 h 5753325"/>
              <a:gd name="connsiteX107" fmla="*/ 765791 w 6530408"/>
              <a:gd name="connsiteY107" fmla="*/ 5612539 h 5753325"/>
              <a:gd name="connsiteX108" fmla="*/ 751230 w 6530408"/>
              <a:gd name="connsiteY108" fmla="*/ 5608092 h 5753325"/>
              <a:gd name="connsiteX109" fmla="*/ 748008 w 6530408"/>
              <a:gd name="connsiteY109" fmla="*/ 5605052 h 5753325"/>
              <a:gd name="connsiteX110" fmla="*/ 728871 w 6530408"/>
              <a:gd name="connsiteY110" fmla="*/ 5589469 h 5753325"/>
              <a:gd name="connsiteX111" fmla="*/ 671898 w 6530408"/>
              <a:gd name="connsiteY111" fmla="*/ 5602363 h 5753325"/>
              <a:gd name="connsiteX112" fmla="*/ 615065 w 6530408"/>
              <a:gd name="connsiteY112" fmla="*/ 5580257 h 5753325"/>
              <a:gd name="connsiteX113" fmla="*/ 355785 w 6530408"/>
              <a:gd name="connsiteY113" fmla="*/ 5514383 h 5753325"/>
              <a:gd name="connsiteX114" fmla="*/ 102269 w 6530408"/>
              <a:gd name="connsiteY114" fmla="*/ 5524347 h 5753325"/>
              <a:gd name="connsiteX115" fmla="*/ 13160 w 6530408"/>
              <a:gd name="connsiteY115" fmla="*/ 5514159 h 5753325"/>
              <a:gd name="connsiteX116" fmla="*/ 0 w 6530408"/>
              <a:gd name="connsiteY116" fmla="*/ 5511735 h 5753325"/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488360 w 6530408"/>
              <a:gd name="connsiteY8" fmla="*/ 535865 h 5753325"/>
              <a:gd name="connsiteX9" fmla="*/ 6492864 w 6530408"/>
              <a:gd name="connsiteY9" fmla="*/ 615799 h 5753325"/>
              <a:gd name="connsiteX10" fmla="*/ 6459988 w 6530408"/>
              <a:gd name="connsiteY10" fmla="*/ 707628 h 5753325"/>
              <a:gd name="connsiteX11" fmla="*/ 6453989 w 6530408"/>
              <a:gd name="connsiteY11" fmla="*/ 711876 h 5753325"/>
              <a:gd name="connsiteX12" fmla="*/ 6453209 w 6530408"/>
              <a:gd name="connsiteY12" fmla="*/ 719127 h 5753325"/>
              <a:gd name="connsiteX13" fmla="*/ 6457662 w 6530408"/>
              <a:gd name="connsiteY13" fmla="*/ 723331 h 5753325"/>
              <a:gd name="connsiteX14" fmla="*/ 6447445 w 6530408"/>
              <a:gd name="connsiteY14" fmla="*/ 780003 h 5753325"/>
              <a:gd name="connsiteX15" fmla="*/ 6426552 w 6530408"/>
              <a:gd name="connsiteY15" fmla="*/ 845805 h 5753325"/>
              <a:gd name="connsiteX16" fmla="*/ 6434072 w 6530408"/>
              <a:gd name="connsiteY16" fmla="*/ 910733 h 5753325"/>
              <a:gd name="connsiteX17" fmla="*/ 6432570 w 6530408"/>
              <a:gd name="connsiteY17" fmla="*/ 983394 h 5753325"/>
              <a:gd name="connsiteX18" fmla="*/ 6431878 w 6530408"/>
              <a:gd name="connsiteY18" fmla="*/ 1026728 h 5753325"/>
              <a:gd name="connsiteX19" fmla="*/ 6414269 w 6530408"/>
              <a:gd name="connsiteY19" fmla="*/ 1151111 h 5753325"/>
              <a:gd name="connsiteX20" fmla="*/ 6371722 w 6530408"/>
              <a:gd name="connsiteY20" fmla="*/ 1318080 h 5753325"/>
              <a:gd name="connsiteX21" fmla="*/ 6356023 w 6530408"/>
              <a:gd name="connsiteY21" fmla="*/ 1356227 h 5753325"/>
              <a:gd name="connsiteX22" fmla="*/ 6356157 w 6530408"/>
              <a:gd name="connsiteY22" fmla="*/ 1361967 h 5753325"/>
              <a:gd name="connsiteX23" fmla="*/ 6350613 w 6530408"/>
              <a:gd name="connsiteY23" fmla="*/ 1393569 h 5753325"/>
              <a:gd name="connsiteX24" fmla="*/ 6357062 w 6530408"/>
              <a:gd name="connsiteY24" fmla="*/ 1444071 h 5753325"/>
              <a:gd name="connsiteX25" fmla="*/ 6364832 w 6530408"/>
              <a:gd name="connsiteY25" fmla="*/ 1478763 h 5753325"/>
              <a:gd name="connsiteX26" fmla="*/ 6369745 w 6530408"/>
              <a:gd name="connsiteY26" fmla="*/ 1495680 h 5753325"/>
              <a:gd name="connsiteX27" fmla="*/ 6370898 w 6530408"/>
              <a:gd name="connsiteY27" fmla="*/ 1513331 h 5753325"/>
              <a:gd name="connsiteX28" fmla="*/ 6368801 w 6530408"/>
              <a:gd name="connsiteY28" fmla="*/ 1527414 h 5753325"/>
              <a:gd name="connsiteX29" fmla="*/ 6359177 w 6530408"/>
              <a:gd name="connsiteY29" fmla="*/ 1639513 h 5753325"/>
              <a:gd name="connsiteX30" fmla="*/ 6299489 w 6530408"/>
              <a:gd name="connsiteY30" fmla="*/ 1784860 h 5753325"/>
              <a:gd name="connsiteX31" fmla="*/ 6267878 w 6530408"/>
              <a:gd name="connsiteY31" fmla="*/ 1858572 h 5753325"/>
              <a:gd name="connsiteX32" fmla="*/ 6251146 w 6530408"/>
              <a:gd name="connsiteY32" fmla="*/ 1926167 h 5753325"/>
              <a:gd name="connsiteX33" fmla="*/ 6210686 w 6530408"/>
              <a:gd name="connsiteY33" fmla="*/ 2014834 h 5753325"/>
              <a:gd name="connsiteX34" fmla="*/ 6106652 w 6530408"/>
              <a:gd name="connsiteY34" fmla="*/ 2150572 h 5753325"/>
              <a:gd name="connsiteX35" fmla="*/ 6097813 w 6530408"/>
              <a:gd name="connsiteY35" fmla="*/ 2172208 h 5753325"/>
              <a:gd name="connsiteX36" fmla="*/ 6095990 w 6530408"/>
              <a:gd name="connsiteY36" fmla="*/ 2181185 h 5753325"/>
              <a:gd name="connsiteX37" fmla="*/ 6090126 w 6530408"/>
              <a:gd name="connsiteY37" fmla="*/ 2192533 h 5753325"/>
              <a:gd name="connsiteX38" fmla="*/ 6089503 w 6530408"/>
              <a:gd name="connsiteY38" fmla="*/ 2192543 h 5753325"/>
              <a:gd name="connsiteX39" fmla="*/ 6084946 w 6530408"/>
              <a:gd name="connsiteY39" fmla="*/ 2203694 h 5753325"/>
              <a:gd name="connsiteX40" fmla="*/ 5987861 w 6530408"/>
              <a:gd name="connsiteY40" fmla="*/ 2304868 h 5753325"/>
              <a:gd name="connsiteX41" fmla="*/ 5973439 w 6530408"/>
              <a:gd name="connsiteY41" fmla="*/ 2385635 h 5753325"/>
              <a:gd name="connsiteX42" fmla="*/ 5916727 w 6530408"/>
              <a:gd name="connsiteY42" fmla="*/ 2458777 h 5753325"/>
              <a:gd name="connsiteX43" fmla="*/ 5856524 w 6530408"/>
              <a:gd name="connsiteY43" fmla="*/ 2583281 h 5753325"/>
              <a:gd name="connsiteX44" fmla="*/ 5838091 w 6530408"/>
              <a:gd name="connsiteY44" fmla="*/ 2753474 h 5753325"/>
              <a:gd name="connsiteX45" fmla="*/ 5777471 w 6530408"/>
              <a:gd name="connsiteY45" fmla="*/ 2901570 h 5753325"/>
              <a:gd name="connsiteX46" fmla="*/ 5723992 w 6530408"/>
              <a:gd name="connsiteY46" fmla="*/ 2998752 h 5753325"/>
              <a:gd name="connsiteX47" fmla="*/ 5557886 w 6530408"/>
              <a:gd name="connsiteY47" fmla="*/ 3329735 h 5753325"/>
              <a:gd name="connsiteX48" fmla="*/ 5471501 w 6530408"/>
              <a:gd name="connsiteY48" fmla="*/ 3462221 h 5753325"/>
              <a:gd name="connsiteX49" fmla="*/ 5465154 w 6530408"/>
              <a:gd name="connsiteY49" fmla="*/ 3541065 h 5753325"/>
              <a:gd name="connsiteX50" fmla="*/ 5437889 w 6530408"/>
              <a:gd name="connsiteY50" fmla="*/ 3559927 h 5753325"/>
              <a:gd name="connsiteX51" fmla="*/ 5432770 w 6530408"/>
              <a:gd name="connsiteY51" fmla="*/ 3562948 h 5753325"/>
              <a:gd name="connsiteX52" fmla="*/ 5406795 w 6530408"/>
              <a:gd name="connsiteY52" fmla="*/ 3578594 h 5753325"/>
              <a:gd name="connsiteX53" fmla="*/ 5381495 w 6530408"/>
              <a:gd name="connsiteY53" fmla="*/ 3599883 h 5753325"/>
              <a:gd name="connsiteX54" fmla="*/ 5363689 w 6530408"/>
              <a:gd name="connsiteY54" fmla="*/ 3633299 h 5753325"/>
              <a:gd name="connsiteX55" fmla="*/ 5291870 w 6530408"/>
              <a:gd name="connsiteY55" fmla="*/ 3799039 h 5753325"/>
              <a:gd name="connsiteX56" fmla="*/ 5241600 w 6530408"/>
              <a:gd name="connsiteY56" fmla="*/ 3894238 h 5753325"/>
              <a:gd name="connsiteX57" fmla="*/ 5211041 w 6530408"/>
              <a:gd name="connsiteY57" fmla="*/ 3924184 h 5753325"/>
              <a:gd name="connsiteX58" fmla="*/ 5176073 w 6530408"/>
              <a:gd name="connsiteY58" fmla="*/ 3970179 h 5753325"/>
              <a:gd name="connsiteX59" fmla="*/ 5172826 w 6530408"/>
              <a:gd name="connsiteY59" fmla="*/ 3991773 h 5753325"/>
              <a:gd name="connsiteX60" fmla="*/ 5157053 w 6530408"/>
              <a:gd name="connsiteY60" fmla="*/ 3997708 h 5753325"/>
              <a:gd name="connsiteX61" fmla="*/ 5127922 w 6530408"/>
              <a:gd name="connsiteY61" fmla="*/ 4022660 h 5753325"/>
              <a:gd name="connsiteX62" fmla="*/ 5020872 w 6530408"/>
              <a:gd name="connsiteY62" fmla="*/ 4075951 h 5753325"/>
              <a:gd name="connsiteX63" fmla="*/ 4991410 w 6530408"/>
              <a:gd name="connsiteY63" fmla="*/ 4087598 h 5753325"/>
              <a:gd name="connsiteX64" fmla="*/ 4930112 w 6530408"/>
              <a:gd name="connsiteY64" fmla="*/ 4138459 h 5753325"/>
              <a:gd name="connsiteX65" fmla="*/ 4834224 w 6530408"/>
              <a:gd name="connsiteY65" fmla="*/ 4231643 h 5753325"/>
              <a:gd name="connsiteX66" fmla="*/ 4812599 w 6530408"/>
              <a:gd name="connsiteY66" fmla="*/ 4249449 h 5753325"/>
              <a:gd name="connsiteX67" fmla="*/ 4789188 w 6530408"/>
              <a:gd name="connsiteY67" fmla="*/ 4256678 h 5753325"/>
              <a:gd name="connsiteX68" fmla="*/ 4779554 w 6530408"/>
              <a:gd name="connsiteY68" fmla="*/ 4251313 h 5753325"/>
              <a:gd name="connsiteX69" fmla="*/ 4766885 w 6530408"/>
              <a:gd name="connsiteY69" fmla="*/ 4259812 h 5753325"/>
              <a:gd name="connsiteX70" fmla="*/ 4762510 w 6530408"/>
              <a:gd name="connsiteY70" fmla="*/ 4260383 h 5753325"/>
              <a:gd name="connsiteX71" fmla="*/ 4738416 w 6530408"/>
              <a:gd name="connsiteY71" fmla="*/ 4265355 h 5753325"/>
              <a:gd name="connsiteX72" fmla="*/ 4712007 w 6530408"/>
              <a:gd name="connsiteY72" fmla="*/ 4317892 h 5753325"/>
              <a:gd name="connsiteX73" fmla="*/ 4658930 w 6530408"/>
              <a:gd name="connsiteY73" fmla="*/ 4348041 h 5753325"/>
              <a:gd name="connsiteX74" fmla="*/ 4443526 w 6530408"/>
              <a:gd name="connsiteY74" fmla="*/ 4507851 h 5753325"/>
              <a:gd name="connsiteX75" fmla="*/ 4289766 w 6530408"/>
              <a:gd name="connsiteY75" fmla="*/ 4711450 h 5753325"/>
              <a:gd name="connsiteX76" fmla="*/ 4150870 w 6530408"/>
              <a:gd name="connsiteY76" fmla="*/ 4818480 h 5753325"/>
              <a:gd name="connsiteX77" fmla="*/ 4006639 w 6530408"/>
              <a:gd name="connsiteY77" fmla="*/ 4933815 h 5753325"/>
              <a:gd name="connsiteX78" fmla="*/ 3298210 w 6530408"/>
              <a:gd name="connsiteY78" fmla="*/ 5070790 h 5753325"/>
              <a:gd name="connsiteX79" fmla="*/ 2947678 w 6530408"/>
              <a:gd name="connsiteY79" fmla="*/ 5117869 h 5753325"/>
              <a:gd name="connsiteX80" fmla="*/ 2822169 w 6530408"/>
              <a:gd name="connsiteY80" fmla="*/ 5129396 h 5753325"/>
              <a:gd name="connsiteX81" fmla="*/ 2538773 w 6530408"/>
              <a:gd name="connsiteY81" fmla="*/ 5313397 h 5753325"/>
              <a:gd name="connsiteX82" fmla="*/ 2014500 w 6530408"/>
              <a:gd name="connsiteY82" fmla="*/ 5519744 h 5753325"/>
              <a:gd name="connsiteX83" fmla="*/ 1934391 w 6530408"/>
              <a:gd name="connsiteY83" fmla="*/ 5591335 h 5753325"/>
              <a:gd name="connsiteX84" fmla="*/ 1892550 w 6530408"/>
              <a:gd name="connsiteY84" fmla="*/ 5649708 h 5753325"/>
              <a:gd name="connsiteX85" fmla="*/ 1854769 w 6530408"/>
              <a:gd name="connsiteY85" fmla="*/ 5647691 h 5753325"/>
              <a:gd name="connsiteX86" fmla="*/ 1809461 w 6530408"/>
              <a:gd name="connsiteY86" fmla="*/ 5648628 h 5753325"/>
              <a:gd name="connsiteX87" fmla="*/ 1745150 w 6530408"/>
              <a:gd name="connsiteY87" fmla="*/ 5693879 h 5753325"/>
              <a:gd name="connsiteX88" fmla="*/ 1713375 w 6530408"/>
              <a:gd name="connsiteY88" fmla="*/ 5684672 h 5753325"/>
              <a:gd name="connsiteX89" fmla="*/ 1707808 w 6530408"/>
              <a:gd name="connsiteY89" fmla="*/ 5682611 h 5753325"/>
              <a:gd name="connsiteX90" fmla="*/ 1679313 w 6530408"/>
              <a:gd name="connsiteY90" fmla="*/ 5672360 h 5753325"/>
              <a:gd name="connsiteX91" fmla="*/ 1646933 w 6530408"/>
              <a:gd name="connsiteY91" fmla="*/ 5666227 h 5753325"/>
              <a:gd name="connsiteX92" fmla="*/ 1610055 w 6530408"/>
              <a:gd name="connsiteY92" fmla="*/ 5673643 h 5753325"/>
              <a:gd name="connsiteX93" fmla="*/ 1437641 w 6530408"/>
              <a:gd name="connsiteY93" fmla="*/ 5723266 h 5753325"/>
              <a:gd name="connsiteX94" fmla="*/ 1332869 w 6530408"/>
              <a:gd name="connsiteY94" fmla="*/ 5744752 h 5753325"/>
              <a:gd name="connsiteX95" fmla="*/ 1290525 w 6530408"/>
              <a:gd name="connsiteY95" fmla="*/ 5740036 h 5753325"/>
              <a:gd name="connsiteX96" fmla="*/ 1233107 w 6530408"/>
              <a:gd name="connsiteY96" fmla="*/ 5742106 h 5753325"/>
              <a:gd name="connsiteX97" fmla="*/ 1214532 w 6530408"/>
              <a:gd name="connsiteY97" fmla="*/ 5753325 h 5753325"/>
              <a:gd name="connsiteX98" fmla="*/ 1199955 w 6530408"/>
              <a:gd name="connsiteY98" fmla="*/ 5744831 h 5753325"/>
              <a:gd name="connsiteX99" fmla="*/ 1162337 w 6530408"/>
              <a:gd name="connsiteY99" fmla="*/ 5738048 h 5753325"/>
              <a:gd name="connsiteX100" fmla="*/ 1053457 w 6530408"/>
              <a:gd name="connsiteY100" fmla="*/ 5688676 h 5753325"/>
              <a:gd name="connsiteX101" fmla="*/ 1025798 w 6530408"/>
              <a:gd name="connsiteY101" fmla="*/ 5673166 h 5753325"/>
              <a:gd name="connsiteX102" fmla="*/ 947900 w 6530408"/>
              <a:gd name="connsiteY102" fmla="*/ 5657848 h 5753325"/>
              <a:gd name="connsiteX103" fmla="*/ 815627 w 6530408"/>
              <a:gd name="connsiteY103" fmla="*/ 5642557 h 5753325"/>
              <a:gd name="connsiteX104" fmla="*/ 788251 w 6530408"/>
              <a:gd name="connsiteY104" fmla="*/ 5637065 h 5753325"/>
              <a:gd name="connsiteX105" fmla="*/ 767822 w 6530408"/>
              <a:gd name="connsiteY105" fmla="*/ 5623450 h 5753325"/>
              <a:gd name="connsiteX106" fmla="*/ 765791 w 6530408"/>
              <a:gd name="connsiteY106" fmla="*/ 5612539 h 5753325"/>
              <a:gd name="connsiteX107" fmla="*/ 751230 w 6530408"/>
              <a:gd name="connsiteY107" fmla="*/ 5608092 h 5753325"/>
              <a:gd name="connsiteX108" fmla="*/ 748008 w 6530408"/>
              <a:gd name="connsiteY108" fmla="*/ 5605052 h 5753325"/>
              <a:gd name="connsiteX109" fmla="*/ 728871 w 6530408"/>
              <a:gd name="connsiteY109" fmla="*/ 5589469 h 5753325"/>
              <a:gd name="connsiteX110" fmla="*/ 671898 w 6530408"/>
              <a:gd name="connsiteY110" fmla="*/ 5602363 h 5753325"/>
              <a:gd name="connsiteX111" fmla="*/ 615065 w 6530408"/>
              <a:gd name="connsiteY111" fmla="*/ 5580257 h 5753325"/>
              <a:gd name="connsiteX112" fmla="*/ 355785 w 6530408"/>
              <a:gd name="connsiteY112" fmla="*/ 5514383 h 5753325"/>
              <a:gd name="connsiteX113" fmla="*/ 102269 w 6530408"/>
              <a:gd name="connsiteY113" fmla="*/ 5524347 h 5753325"/>
              <a:gd name="connsiteX114" fmla="*/ 13160 w 6530408"/>
              <a:gd name="connsiteY114" fmla="*/ 5514159 h 5753325"/>
              <a:gd name="connsiteX115" fmla="*/ 0 w 6530408"/>
              <a:gd name="connsiteY115" fmla="*/ 5511735 h 5753325"/>
              <a:gd name="connsiteX116" fmla="*/ 0 w 6530408"/>
              <a:gd name="connsiteY116" fmla="*/ 0 h 5753325"/>
              <a:gd name="connsiteX0" fmla="*/ 0 w 6506836"/>
              <a:gd name="connsiteY0" fmla="*/ 0 h 5753325"/>
              <a:gd name="connsiteX1" fmla="*/ 6438980 w 6506836"/>
              <a:gd name="connsiteY1" fmla="*/ 0 h 5753325"/>
              <a:gd name="connsiteX2" fmla="*/ 6439047 w 6506836"/>
              <a:gd name="connsiteY2" fmla="*/ 147 h 5753325"/>
              <a:gd name="connsiteX3" fmla="*/ 6443456 w 6506836"/>
              <a:gd name="connsiteY3" fmla="*/ 130105 h 5753325"/>
              <a:gd name="connsiteX4" fmla="*/ 6447632 w 6506836"/>
              <a:gd name="connsiteY4" fmla="*/ 170016 h 5753325"/>
              <a:gd name="connsiteX5" fmla="*/ 6465936 w 6506836"/>
              <a:gd name="connsiteY5" fmla="*/ 274847 h 5753325"/>
              <a:gd name="connsiteX6" fmla="*/ 6506836 w 6506836"/>
              <a:gd name="connsiteY6" fmla="*/ 331778 h 5753325"/>
              <a:gd name="connsiteX7" fmla="*/ 6488360 w 6506836"/>
              <a:gd name="connsiteY7" fmla="*/ 535865 h 5753325"/>
              <a:gd name="connsiteX8" fmla="*/ 6492864 w 6506836"/>
              <a:gd name="connsiteY8" fmla="*/ 615799 h 5753325"/>
              <a:gd name="connsiteX9" fmla="*/ 6459988 w 6506836"/>
              <a:gd name="connsiteY9" fmla="*/ 707628 h 5753325"/>
              <a:gd name="connsiteX10" fmla="*/ 6453989 w 6506836"/>
              <a:gd name="connsiteY10" fmla="*/ 711876 h 5753325"/>
              <a:gd name="connsiteX11" fmla="*/ 6453209 w 6506836"/>
              <a:gd name="connsiteY11" fmla="*/ 719127 h 5753325"/>
              <a:gd name="connsiteX12" fmla="*/ 6457662 w 6506836"/>
              <a:gd name="connsiteY12" fmla="*/ 723331 h 5753325"/>
              <a:gd name="connsiteX13" fmla="*/ 6447445 w 6506836"/>
              <a:gd name="connsiteY13" fmla="*/ 780003 h 5753325"/>
              <a:gd name="connsiteX14" fmla="*/ 6426552 w 6506836"/>
              <a:gd name="connsiteY14" fmla="*/ 845805 h 5753325"/>
              <a:gd name="connsiteX15" fmla="*/ 6434072 w 6506836"/>
              <a:gd name="connsiteY15" fmla="*/ 910733 h 5753325"/>
              <a:gd name="connsiteX16" fmla="*/ 6432570 w 6506836"/>
              <a:gd name="connsiteY16" fmla="*/ 983394 h 5753325"/>
              <a:gd name="connsiteX17" fmla="*/ 6431878 w 6506836"/>
              <a:gd name="connsiteY17" fmla="*/ 1026728 h 5753325"/>
              <a:gd name="connsiteX18" fmla="*/ 6414269 w 6506836"/>
              <a:gd name="connsiteY18" fmla="*/ 1151111 h 5753325"/>
              <a:gd name="connsiteX19" fmla="*/ 6371722 w 6506836"/>
              <a:gd name="connsiteY19" fmla="*/ 1318080 h 5753325"/>
              <a:gd name="connsiteX20" fmla="*/ 6356023 w 6506836"/>
              <a:gd name="connsiteY20" fmla="*/ 1356227 h 5753325"/>
              <a:gd name="connsiteX21" fmla="*/ 6356157 w 6506836"/>
              <a:gd name="connsiteY21" fmla="*/ 1361967 h 5753325"/>
              <a:gd name="connsiteX22" fmla="*/ 6350613 w 6506836"/>
              <a:gd name="connsiteY22" fmla="*/ 1393569 h 5753325"/>
              <a:gd name="connsiteX23" fmla="*/ 6357062 w 6506836"/>
              <a:gd name="connsiteY23" fmla="*/ 1444071 h 5753325"/>
              <a:gd name="connsiteX24" fmla="*/ 6364832 w 6506836"/>
              <a:gd name="connsiteY24" fmla="*/ 1478763 h 5753325"/>
              <a:gd name="connsiteX25" fmla="*/ 6369745 w 6506836"/>
              <a:gd name="connsiteY25" fmla="*/ 1495680 h 5753325"/>
              <a:gd name="connsiteX26" fmla="*/ 6370898 w 6506836"/>
              <a:gd name="connsiteY26" fmla="*/ 1513331 h 5753325"/>
              <a:gd name="connsiteX27" fmla="*/ 6368801 w 6506836"/>
              <a:gd name="connsiteY27" fmla="*/ 1527414 h 5753325"/>
              <a:gd name="connsiteX28" fmla="*/ 6359177 w 6506836"/>
              <a:gd name="connsiteY28" fmla="*/ 1639513 h 5753325"/>
              <a:gd name="connsiteX29" fmla="*/ 6299489 w 6506836"/>
              <a:gd name="connsiteY29" fmla="*/ 1784860 h 5753325"/>
              <a:gd name="connsiteX30" fmla="*/ 6267878 w 6506836"/>
              <a:gd name="connsiteY30" fmla="*/ 1858572 h 5753325"/>
              <a:gd name="connsiteX31" fmla="*/ 6251146 w 6506836"/>
              <a:gd name="connsiteY31" fmla="*/ 1926167 h 5753325"/>
              <a:gd name="connsiteX32" fmla="*/ 6210686 w 6506836"/>
              <a:gd name="connsiteY32" fmla="*/ 2014834 h 5753325"/>
              <a:gd name="connsiteX33" fmla="*/ 6106652 w 6506836"/>
              <a:gd name="connsiteY33" fmla="*/ 2150572 h 5753325"/>
              <a:gd name="connsiteX34" fmla="*/ 6097813 w 6506836"/>
              <a:gd name="connsiteY34" fmla="*/ 2172208 h 5753325"/>
              <a:gd name="connsiteX35" fmla="*/ 6095990 w 6506836"/>
              <a:gd name="connsiteY35" fmla="*/ 2181185 h 5753325"/>
              <a:gd name="connsiteX36" fmla="*/ 6090126 w 6506836"/>
              <a:gd name="connsiteY36" fmla="*/ 2192533 h 5753325"/>
              <a:gd name="connsiteX37" fmla="*/ 6089503 w 6506836"/>
              <a:gd name="connsiteY37" fmla="*/ 2192543 h 5753325"/>
              <a:gd name="connsiteX38" fmla="*/ 6084946 w 6506836"/>
              <a:gd name="connsiteY38" fmla="*/ 2203694 h 5753325"/>
              <a:gd name="connsiteX39" fmla="*/ 5987861 w 6506836"/>
              <a:gd name="connsiteY39" fmla="*/ 2304868 h 5753325"/>
              <a:gd name="connsiteX40" fmla="*/ 5973439 w 6506836"/>
              <a:gd name="connsiteY40" fmla="*/ 2385635 h 5753325"/>
              <a:gd name="connsiteX41" fmla="*/ 5916727 w 6506836"/>
              <a:gd name="connsiteY41" fmla="*/ 2458777 h 5753325"/>
              <a:gd name="connsiteX42" fmla="*/ 5856524 w 6506836"/>
              <a:gd name="connsiteY42" fmla="*/ 2583281 h 5753325"/>
              <a:gd name="connsiteX43" fmla="*/ 5838091 w 6506836"/>
              <a:gd name="connsiteY43" fmla="*/ 2753474 h 5753325"/>
              <a:gd name="connsiteX44" fmla="*/ 5777471 w 6506836"/>
              <a:gd name="connsiteY44" fmla="*/ 2901570 h 5753325"/>
              <a:gd name="connsiteX45" fmla="*/ 5723992 w 6506836"/>
              <a:gd name="connsiteY45" fmla="*/ 2998752 h 5753325"/>
              <a:gd name="connsiteX46" fmla="*/ 5557886 w 6506836"/>
              <a:gd name="connsiteY46" fmla="*/ 3329735 h 5753325"/>
              <a:gd name="connsiteX47" fmla="*/ 5471501 w 6506836"/>
              <a:gd name="connsiteY47" fmla="*/ 3462221 h 5753325"/>
              <a:gd name="connsiteX48" fmla="*/ 5465154 w 6506836"/>
              <a:gd name="connsiteY48" fmla="*/ 3541065 h 5753325"/>
              <a:gd name="connsiteX49" fmla="*/ 5437889 w 6506836"/>
              <a:gd name="connsiteY49" fmla="*/ 3559927 h 5753325"/>
              <a:gd name="connsiteX50" fmla="*/ 5432770 w 6506836"/>
              <a:gd name="connsiteY50" fmla="*/ 3562948 h 5753325"/>
              <a:gd name="connsiteX51" fmla="*/ 5406795 w 6506836"/>
              <a:gd name="connsiteY51" fmla="*/ 3578594 h 5753325"/>
              <a:gd name="connsiteX52" fmla="*/ 5381495 w 6506836"/>
              <a:gd name="connsiteY52" fmla="*/ 3599883 h 5753325"/>
              <a:gd name="connsiteX53" fmla="*/ 5363689 w 6506836"/>
              <a:gd name="connsiteY53" fmla="*/ 3633299 h 5753325"/>
              <a:gd name="connsiteX54" fmla="*/ 5291870 w 6506836"/>
              <a:gd name="connsiteY54" fmla="*/ 3799039 h 5753325"/>
              <a:gd name="connsiteX55" fmla="*/ 5241600 w 6506836"/>
              <a:gd name="connsiteY55" fmla="*/ 3894238 h 5753325"/>
              <a:gd name="connsiteX56" fmla="*/ 5211041 w 6506836"/>
              <a:gd name="connsiteY56" fmla="*/ 3924184 h 5753325"/>
              <a:gd name="connsiteX57" fmla="*/ 5176073 w 6506836"/>
              <a:gd name="connsiteY57" fmla="*/ 3970179 h 5753325"/>
              <a:gd name="connsiteX58" fmla="*/ 5172826 w 6506836"/>
              <a:gd name="connsiteY58" fmla="*/ 3991773 h 5753325"/>
              <a:gd name="connsiteX59" fmla="*/ 5157053 w 6506836"/>
              <a:gd name="connsiteY59" fmla="*/ 3997708 h 5753325"/>
              <a:gd name="connsiteX60" fmla="*/ 5127922 w 6506836"/>
              <a:gd name="connsiteY60" fmla="*/ 4022660 h 5753325"/>
              <a:gd name="connsiteX61" fmla="*/ 5020872 w 6506836"/>
              <a:gd name="connsiteY61" fmla="*/ 4075951 h 5753325"/>
              <a:gd name="connsiteX62" fmla="*/ 4991410 w 6506836"/>
              <a:gd name="connsiteY62" fmla="*/ 4087598 h 5753325"/>
              <a:gd name="connsiteX63" fmla="*/ 4930112 w 6506836"/>
              <a:gd name="connsiteY63" fmla="*/ 4138459 h 5753325"/>
              <a:gd name="connsiteX64" fmla="*/ 4834224 w 6506836"/>
              <a:gd name="connsiteY64" fmla="*/ 4231643 h 5753325"/>
              <a:gd name="connsiteX65" fmla="*/ 4812599 w 6506836"/>
              <a:gd name="connsiteY65" fmla="*/ 4249449 h 5753325"/>
              <a:gd name="connsiteX66" fmla="*/ 4789188 w 6506836"/>
              <a:gd name="connsiteY66" fmla="*/ 4256678 h 5753325"/>
              <a:gd name="connsiteX67" fmla="*/ 4779554 w 6506836"/>
              <a:gd name="connsiteY67" fmla="*/ 4251313 h 5753325"/>
              <a:gd name="connsiteX68" fmla="*/ 4766885 w 6506836"/>
              <a:gd name="connsiteY68" fmla="*/ 4259812 h 5753325"/>
              <a:gd name="connsiteX69" fmla="*/ 4762510 w 6506836"/>
              <a:gd name="connsiteY69" fmla="*/ 4260383 h 5753325"/>
              <a:gd name="connsiteX70" fmla="*/ 4738416 w 6506836"/>
              <a:gd name="connsiteY70" fmla="*/ 4265355 h 5753325"/>
              <a:gd name="connsiteX71" fmla="*/ 4712007 w 6506836"/>
              <a:gd name="connsiteY71" fmla="*/ 4317892 h 5753325"/>
              <a:gd name="connsiteX72" fmla="*/ 4658930 w 6506836"/>
              <a:gd name="connsiteY72" fmla="*/ 4348041 h 5753325"/>
              <a:gd name="connsiteX73" fmla="*/ 4443526 w 6506836"/>
              <a:gd name="connsiteY73" fmla="*/ 4507851 h 5753325"/>
              <a:gd name="connsiteX74" fmla="*/ 4289766 w 6506836"/>
              <a:gd name="connsiteY74" fmla="*/ 4711450 h 5753325"/>
              <a:gd name="connsiteX75" fmla="*/ 4150870 w 6506836"/>
              <a:gd name="connsiteY75" fmla="*/ 4818480 h 5753325"/>
              <a:gd name="connsiteX76" fmla="*/ 4006639 w 6506836"/>
              <a:gd name="connsiteY76" fmla="*/ 4933815 h 5753325"/>
              <a:gd name="connsiteX77" fmla="*/ 3298210 w 6506836"/>
              <a:gd name="connsiteY77" fmla="*/ 5070790 h 5753325"/>
              <a:gd name="connsiteX78" fmla="*/ 2947678 w 6506836"/>
              <a:gd name="connsiteY78" fmla="*/ 5117869 h 5753325"/>
              <a:gd name="connsiteX79" fmla="*/ 2822169 w 6506836"/>
              <a:gd name="connsiteY79" fmla="*/ 5129396 h 5753325"/>
              <a:gd name="connsiteX80" fmla="*/ 2538773 w 6506836"/>
              <a:gd name="connsiteY80" fmla="*/ 5313397 h 5753325"/>
              <a:gd name="connsiteX81" fmla="*/ 2014500 w 6506836"/>
              <a:gd name="connsiteY81" fmla="*/ 5519744 h 5753325"/>
              <a:gd name="connsiteX82" fmla="*/ 1934391 w 6506836"/>
              <a:gd name="connsiteY82" fmla="*/ 5591335 h 5753325"/>
              <a:gd name="connsiteX83" fmla="*/ 1892550 w 6506836"/>
              <a:gd name="connsiteY83" fmla="*/ 5649708 h 5753325"/>
              <a:gd name="connsiteX84" fmla="*/ 1854769 w 6506836"/>
              <a:gd name="connsiteY84" fmla="*/ 5647691 h 5753325"/>
              <a:gd name="connsiteX85" fmla="*/ 1809461 w 6506836"/>
              <a:gd name="connsiteY85" fmla="*/ 5648628 h 5753325"/>
              <a:gd name="connsiteX86" fmla="*/ 1745150 w 6506836"/>
              <a:gd name="connsiteY86" fmla="*/ 5693879 h 5753325"/>
              <a:gd name="connsiteX87" fmla="*/ 1713375 w 6506836"/>
              <a:gd name="connsiteY87" fmla="*/ 5684672 h 5753325"/>
              <a:gd name="connsiteX88" fmla="*/ 1707808 w 6506836"/>
              <a:gd name="connsiteY88" fmla="*/ 5682611 h 5753325"/>
              <a:gd name="connsiteX89" fmla="*/ 1679313 w 6506836"/>
              <a:gd name="connsiteY89" fmla="*/ 5672360 h 5753325"/>
              <a:gd name="connsiteX90" fmla="*/ 1646933 w 6506836"/>
              <a:gd name="connsiteY90" fmla="*/ 5666227 h 5753325"/>
              <a:gd name="connsiteX91" fmla="*/ 1610055 w 6506836"/>
              <a:gd name="connsiteY91" fmla="*/ 5673643 h 5753325"/>
              <a:gd name="connsiteX92" fmla="*/ 1437641 w 6506836"/>
              <a:gd name="connsiteY92" fmla="*/ 5723266 h 5753325"/>
              <a:gd name="connsiteX93" fmla="*/ 1332869 w 6506836"/>
              <a:gd name="connsiteY93" fmla="*/ 5744752 h 5753325"/>
              <a:gd name="connsiteX94" fmla="*/ 1290525 w 6506836"/>
              <a:gd name="connsiteY94" fmla="*/ 5740036 h 5753325"/>
              <a:gd name="connsiteX95" fmla="*/ 1233107 w 6506836"/>
              <a:gd name="connsiteY95" fmla="*/ 5742106 h 5753325"/>
              <a:gd name="connsiteX96" fmla="*/ 1214532 w 6506836"/>
              <a:gd name="connsiteY96" fmla="*/ 5753325 h 5753325"/>
              <a:gd name="connsiteX97" fmla="*/ 1199955 w 6506836"/>
              <a:gd name="connsiteY97" fmla="*/ 5744831 h 5753325"/>
              <a:gd name="connsiteX98" fmla="*/ 1162337 w 6506836"/>
              <a:gd name="connsiteY98" fmla="*/ 5738048 h 5753325"/>
              <a:gd name="connsiteX99" fmla="*/ 1053457 w 6506836"/>
              <a:gd name="connsiteY99" fmla="*/ 5688676 h 5753325"/>
              <a:gd name="connsiteX100" fmla="*/ 1025798 w 6506836"/>
              <a:gd name="connsiteY100" fmla="*/ 5673166 h 5753325"/>
              <a:gd name="connsiteX101" fmla="*/ 947900 w 6506836"/>
              <a:gd name="connsiteY101" fmla="*/ 5657848 h 5753325"/>
              <a:gd name="connsiteX102" fmla="*/ 815627 w 6506836"/>
              <a:gd name="connsiteY102" fmla="*/ 5642557 h 5753325"/>
              <a:gd name="connsiteX103" fmla="*/ 788251 w 6506836"/>
              <a:gd name="connsiteY103" fmla="*/ 5637065 h 5753325"/>
              <a:gd name="connsiteX104" fmla="*/ 767822 w 6506836"/>
              <a:gd name="connsiteY104" fmla="*/ 5623450 h 5753325"/>
              <a:gd name="connsiteX105" fmla="*/ 765791 w 6506836"/>
              <a:gd name="connsiteY105" fmla="*/ 5612539 h 5753325"/>
              <a:gd name="connsiteX106" fmla="*/ 751230 w 6506836"/>
              <a:gd name="connsiteY106" fmla="*/ 5608092 h 5753325"/>
              <a:gd name="connsiteX107" fmla="*/ 748008 w 6506836"/>
              <a:gd name="connsiteY107" fmla="*/ 5605052 h 5753325"/>
              <a:gd name="connsiteX108" fmla="*/ 728871 w 6506836"/>
              <a:gd name="connsiteY108" fmla="*/ 5589469 h 5753325"/>
              <a:gd name="connsiteX109" fmla="*/ 671898 w 6506836"/>
              <a:gd name="connsiteY109" fmla="*/ 5602363 h 5753325"/>
              <a:gd name="connsiteX110" fmla="*/ 615065 w 6506836"/>
              <a:gd name="connsiteY110" fmla="*/ 5580257 h 5753325"/>
              <a:gd name="connsiteX111" fmla="*/ 355785 w 6506836"/>
              <a:gd name="connsiteY111" fmla="*/ 5514383 h 5753325"/>
              <a:gd name="connsiteX112" fmla="*/ 102269 w 6506836"/>
              <a:gd name="connsiteY112" fmla="*/ 5524347 h 5753325"/>
              <a:gd name="connsiteX113" fmla="*/ 13160 w 6506836"/>
              <a:gd name="connsiteY113" fmla="*/ 5514159 h 5753325"/>
              <a:gd name="connsiteX114" fmla="*/ 0 w 6506836"/>
              <a:gd name="connsiteY114" fmla="*/ 5511735 h 5753325"/>
              <a:gd name="connsiteX115" fmla="*/ 0 w 6506836"/>
              <a:gd name="connsiteY115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465936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375685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62955"/>
              <a:gd name="connsiteY0" fmla="*/ 0 h 5753325"/>
              <a:gd name="connsiteX1" fmla="*/ 6438980 w 6462955"/>
              <a:gd name="connsiteY1" fmla="*/ 0 h 5753325"/>
              <a:gd name="connsiteX2" fmla="*/ 6439047 w 6462955"/>
              <a:gd name="connsiteY2" fmla="*/ 147 h 5753325"/>
              <a:gd name="connsiteX3" fmla="*/ 6443456 w 6462955"/>
              <a:gd name="connsiteY3" fmla="*/ 130105 h 5753325"/>
              <a:gd name="connsiteX4" fmla="*/ 6447632 w 6462955"/>
              <a:gd name="connsiteY4" fmla="*/ 170016 h 5753325"/>
              <a:gd name="connsiteX5" fmla="*/ 6396598 w 6462955"/>
              <a:gd name="connsiteY5" fmla="*/ 274847 h 5753325"/>
              <a:gd name="connsiteX6" fmla="*/ 6375685 w 6462955"/>
              <a:gd name="connsiteY6" fmla="*/ 535865 h 5753325"/>
              <a:gd name="connsiteX7" fmla="*/ 6354187 w 6462955"/>
              <a:gd name="connsiteY7" fmla="*/ 615799 h 5753325"/>
              <a:gd name="connsiteX8" fmla="*/ 6459988 w 6462955"/>
              <a:gd name="connsiteY8" fmla="*/ 707628 h 5753325"/>
              <a:gd name="connsiteX9" fmla="*/ 6453989 w 6462955"/>
              <a:gd name="connsiteY9" fmla="*/ 711876 h 5753325"/>
              <a:gd name="connsiteX10" fmla="*/ 6453209 w 6462955"/>
              <a:gd name="connsiteY10" fmla="*/ 719127 h 5753325"/>
              <a:gd name="connsiteX11" fmla="*/ 6457662 w 6462955"/>
              <a:gd name="connsiteY11" fmla="*/ 723331 h 5753325"/>
              <a:gd name="connsiteX12" fmla="*/ 6447445 w 6462955"/>
              <a:gd name="connsiteY12" fmla="*/ 780003 h 5753325"/>
              <a:gd name="connsiteX13" fmla="*/ 6426552 w 6462955"/>
              <a:gd name="connsiteY13" fmla="*/ 845805 h 5753325"/>
              <a:gd name="connsiteX14" fmla="*/ 6434072 w 6462955"/>
              <a:gd name="connsiteY14" fmla="*/ 910733 h 5753325"/>
              <a:gd name="connsiteX15" fmla="*/ 6432570 w 6462955"/>
              <a:gd name="connsiteY15" fmla="*/ 983394 h 5753325"/>
              <a:gd name="connsiteX16" fmla="*/ 6431878 w 6462955"/>
              <a:gd name="connsiteY16" fmla="*/ 1026728 h 5753325"/>
              <a:gd name="connsiteX17" fmla="*/ 6414269 w 6462955"/>
              <a:gd name="connsiteY17" fmla="*/ 1151111 h 5753325"/>
              <a:gd name="connsiteX18" fmla="*/ 6371722 w 6462955"/>
              <a:gd name="connsiteY18" fmla="*/ 1318080 h 5753325"/>
              <a:gd name="connsiteX19" fmla="*/ 6356023 w 6462955"/>
              <a:gd name="connsiteY19" fmla="*/ 1356227 h 5753325"/>
              <a:gd name="connsiteX20" fmla="*/ 6356157 w 6462955"/>
              <a:gd name="connsiteY20" fmla="*/ 1361967 h 5753325"/>
              <a:gd name="connsiteX21" fmla="*/ 6350613 w 6462955"/>
              <a:gd name="connsiteY21" fmla="*/ 1393569 h 5753325"/>
              <a:gd name="connsiteX22" fmla="*/ 6357062 w 6462955"/>
              <a:gd name="connsiteY22" fmla="*/ 1444071 h 5753325"/>
              <a:gd name="connsiteX23" fmla="*/ 6364832 w 6462955"/>
              <a:gd name="connsiteY23" fmla="*/ 1478763 h 5753325"/>
              <a:gd name="connsiteX24" fmla="*/ 6369745 w 6462955"/>
              <a:gd name="connsiteY24" fmla="*/ 1495680 h 5753325"/>
              <a:gd name="connsiteX25" fmla="*/ 6370898 w 6462955"/>
              <a:gd name="connsiteY25" fmla="*/ 1513331 h 5753325"/>
              <a:gd name="connsiteX26" fmla="*/ 6368801 w 6462955"/>
              <a:gd name="connsiteY26" fmla="*/ 1527414 h 5753325"/>
              <a:gd name="connsiteX27" fmla="*/ 6359177 w 6462955"/>
              <a:gd name="connsiteY27" fmla="*/ 1639513 h 5753325"/>
              <a:gd name="connsiteX28" fmla="*/ 6299489 w 6462955"/>
              <a:gd name="connsiteY28" fmla="*/ 1784860 h 5753325"/>
              <a:gd name="connsiteX29" fmla="*/ 6267878 w 6462955"/>
              <a:gd name="connsiteY29" fmla="*/ 1858572 h 5753325"/>
              <a:gd name="connsiteX30" fmla="*/ 6251146 w 6462955"/>
              <a:gd name="connsiteY30" fmla="*/ 1926167 h 5753325"/>
              <a:gd name="connsiteX31" fmla="*/ 6210686 w 6462955"/>
              <a:gd name="connsiteY31" fmla="*/ 2014834 h 5753325"/>
              <a:gd name="connsiteX32" fmla="*/ 6106652 w 6462955"/>
              <a:gd name="connsiteY32" fmla="*/ 2150572 h 5753325"/>
              <a:gd name="connsiteX33" fmla="*/ 6097813 w 6462955"/>
              <a:gd name="connsiteY33" fmla="*/ 2172208 h 5753325"/>
              <a:gd name="connsiteX34" fmla="*/ 6095990 w 6462955"/>
              <a:gd name="connsiteY34" fmla="*/ 2181185 h 5753325"/>
              <a:gd name="connsiteX35" fmla="*/ 6090126 w 6462955"/>
              <a:gd name="connsiteY35" fmla="*/ 2192533 h 5753325"/>
              <a:gd name="connsiteX36" fmla="*/ 6089503 w 6462955"/>
              <a:gd name="connsiteY36" fmla="*/ 2192543 h 5753325"/>
              <a:gd name="connsiteX37" fmla="*/ 6084946 w 6462955"/>
              <a:gd name="connsiteY37" fmla="*/ 2203694 h 5753325"/>
              <a:gd name="connsiteX38" fmla="*/ 5987861 w 6462955"/>
              <a:gd name="connsiteY38" fmla="*/ 2304868 h 5753325"/>
              <a:gd name="connsiteX39" fmla="*/ 5973439 w 6462955"/>
              <a:gd name="connsiteY39" fmla="*/ 2385635 h 5753325"/>
              <a:gd name="connsiteX40" fmla="*/ 5916727 w 6462955"/>
              <a:gd name="connsiteY40" fmla="*/ 2458777 h 5753325"/>
              <a:gd name="connsiteX41" fmla="*/ 5856524 w 6462955"/>
              <a:gd name="connsiteY41" fmla="*/ 2583281 h 5753325"/>
              <a:gd name="connsiteX42" fmla="*/ 5838091 w 6462955"/>
              <a:gd name="connsiteY42" fmla="*/ 2753474 h 5753325"/>
              <a:gd name="connsiteX43" fmla="*/ 5777471 w 6462955"/>
              <a:gd name="connsiteY43" fmla="*/ 2901570 h 5753325"/>
              <a:gd name="connsiteX44" fmla="*/ 5723992 w 6462955"/>
              <a:gd name="connsiteY44" fmla="*/ 2998752 h 5753325"/>
              <a:gd name="connsiteX45" fmla="*/ 5557886 w 6462955"/>
              <a:gd name="connsiteY45" fmla="*/ 3329735 h 5753325"/>
              <a:gd name="connsiteX46" fmla="*/ 5471501 w 6462955"/>
              <a:gd name="connsiteY46" fmla="*/ 3462221 h 5753325"/>
              <a:gd name="connsiteX47" fmla="*/ 5465154 w 6462955"/>
              <a:gd name="connsiteY47" fmla="*/ 3541065 h 5753325"/>
              <a:gd name="connsiteX48" fmla="*/ 5437889 w 6462955"/>
              <a:gd name="connsiteY48" fmla="*/ 3559927 h 5753325"/>
              <a:gd name="connsiteX49" fmla="*/ 5432770 w 6462955"/>
              <a:gd name="connsiteY49" fmla="*/ 3562948 h 5753325"/>
              <a:gd name="connsiteX50" fmla="*/ 5406795 w 6462955"/>
              <a:gd name="connsiteY50" fmla="*/ 3578594 h 5753325"/>
              <a:gd name="connsiteX51" fmla="*/ 5381495 w 6462955"/>
              <a:gd name="connsiteY51" fmla="*/ 3599883 h 5753325"/>
              <a:gd name="connsiteX52" fmla="*/ 5363689 w 6462955"/>
              <a:gd name="connsiteY52" fmla="*/ 3633299 h 5753325"/>
              <a:gd name="connsiteX53" fmla="*/ 5291870 w 6462955"/>
              <a:gd name="connsiteY53" fmla="*/ 3799039 h 5753325"/>
              <a:gd name="connsiteX54" fmla="*/ 5241600 w 6462955"/>
              <a:gd name="connsiteY54" fmla="*/ 3894238 h 5753325"/>
              <a:gd name="connsiteX55" fmla="*/ 5211041 w 6462955"/>
              <a:gd name="connsiteY55" fmla="*/ 3924184 h 5753325"/>
              <a:gd name="connsiteX56" fmla="*/ 5176073 w 6462955"/>
              <a:gd name="connsiteY56" fmla="*/ 3970179 h 5753325"/>
              <a:gd name="connsiteX57" fmla="*/ 5172826 w 6462955"/>
              <a:gd name="connsiteY57" fmla="*/ 3991773 h 5753325"/>
              <a:gd name="connsiteX58" fmla="*/ 5157053 w 6462955"/>
              <a:gd name="connsiteY58" fmla="*/ 3997708 h 5753325"/>
              <a:gd name="connsiteX59" fmla="*/ 5127922 w 6462955"/>
              <a:gd name="connsiteY59" fmla="*/ 4022660 h 5753325"/>
              <a:gd name="connsiteX60" fmla="*/ 5020872 w 6462955"/>
              <a:gd name="connsiteY60" fmla="*/ 4075951 h 5753325"/>
              <a:gd name="connsiteX61" fmla="*/ 4991410 w 6462955"/>
              <a:gd name="connsiteY61" fmla="*/ 4087598 h 5753325"/>
              <a:gd name="connsiteX62" fmla="*/ 4930112 w 6462955"/>
              <a:gd name="connsiteY62" fmla="*/ 4138459 h 5753325"/>
              <a:gd name="connsiteX63" fmla="*/ 4834224 w 6462955"/>
              <a:gd name="connsiteY63" fmla="*/ 4231643 h 5753325"/>
              <a:gd name="connsiteX64" fmla="*/ 4812599 w 6462955"/>
              <a:gd name="connsiteY64" fmla="*/ 4249449 h 5753325"/>
              <a:gd name="connsiteX65" fmla="*/ 4789188 w 6462955"/>
              <a:gd name="connsiteY65" fmla="*/ 4256678 h 5753325"/>
              <a:gd name="connsiteX66" fmla="*/ 4779554 w 6462955"/>
              <a:gd name="connsiteY66" fmla="*/ 4251313 h 5753325"/>
              <a:gd name="connsiteX67" fmla="*/ 4766885 w 6462955"/>
              <a:gd name="connsiteY67" fmla="*/ 4259812 h 5753325"/>
              <a:gd name="connsiteX68" fmla="*/ 4762510 w 6462955"/>
              <a:gd name="connsiteY68" fmla="*/ 4260383 h 5753325"/>
              <a:gd name="connsiteX69" fmla="*/ 4738416 w 6462955"/>
              <a:gd name="connsiteY69" fmla="*/ 4265355 h 5753325"/>
              <a:gd name="connsiteX70" fmla="*/ 4712007 w 6462955"/>
              <a:gd name="connsiteY70" fmla="*/ 4317892 h 5753325"/>
              <a:gd name="connsiteX71" fmla="*/ 4658930 w 6462955"/>
              <a:gd name="connsiteY71" fmla="*/ 4348041 h 5753325"/>
              <a:gd name="connsiteX72" fmla="*/ 4443526 w 6462955"/>
              <a:gd name="connsiteY72" fmla="*/ 4507851 h 5753325"/>
              <a:gd name="connsiteX73" fmla="*/ 4289766 w 6462955"/>
              <a:gd name="connsiteY73" fmla="*/ 4711450 h 5753325"/>
              <a:gd name="connsiteX74" fmla="*/ 4150870 w 6462955"/>
              <a:gd name="connsiteY74" fmla="*/ 4818480 h 5753325"/>
              <a:gd name="connsiteX75" fmla="*/ 4006639 w 6462955"/>
              <a:gd name="connsiteY75" fmla="*/ 4933815 h 5753325"/>
              <a:gd name="connsiteX76" fmla="*/ 3298210 w 6462955"/>
              <a:gd name="connsiteY76" fmla="*/ 5070790 h 5753325"/>
              <a:gd name="connsiteX77" fmla="*/ 2947678 w 6462955"/>
              <a:gd name="connsiteY77" fmla="*/ 5117869 h 5753325"/>
              <a:gd name="connsiteX78" fmla="*/ 2822169 w 6462955"/>
              <a:gd name="connsiteY78" fmla="*/ 5129396 h 5753325"/>
              <a:gd name="connsiteX79" fmla="*/ 2538773 w 6462955"/>
              <a:gd name="connsiteY79" fmla="*/ 5313397 h 5753325"/>
              <a:gd name="connsiteX80" fmla="*/ 2014500 w 6462955"/>
              <a:gd name="connsiteY80" fmla="*/ 5519744 h 5753325"/>
              <a:gd name="connsiteX81" fmla="*/ 1934391 w 6462955"/>
              <a:gd name="connsiteY81" fmla="*/ 5591335 h 5753325"/>
              <a:gd name="connsiteX82" fmla="*/ 1892550 w 6462955"/>
              <a:gd name="connsiteY82" fmla="*/ 5649708 h 5753325"/>
              <a:gd name="connsiteX83" fmla="*/ 1854769 w 6462955"/>
              <a:gd name="connsiteY83" fmla="*/ 5647691 h 5753325"/>
              <a:gd name="connsiteX84" fmla="*/ 1809461 w 6462955"/>
              <a:gd name="connsiteY84" fmla="*/ 5648628 h 5753325"/>
              <a:gd name="connsiteX85" fmla="*/ 1745150 w 6462955"/>
              <a:gd name="connsiteY85" fmla="*/ 5693879 h 5753325"/>
              <a:gd name="connsiteX86" fmla="*/ 1713375 w 6462955"/>
              <a:gd name="connsiteY86" fmla="*/ 5684672 h 5753325"/>
              <a:gd name="connsiteX87" fmla="*/ 1707808 w 6462955"/>
              <a:gd name="connsiteY87" fmla="*/ 5682611 h 5753325"/>
              <a:gd name="connsiteX88" fmla="*/ 1679313 w 6462955"/>
              <a:gd name="connsiteY88" fmla="*/ 5672360 h 5753325"/>
              <a:gd name="connsiteX89" fmla="*/ 1646933 w 6462955"/>
              <a:gd name="connsiteY89" fmla="*/ 5666227 h 5753325"/>
              <a:gd name="connsiteX90" fmla="*/ 1610055 w 6462955"/>
              <a:gd name="connsiteY90" fmla="*/ 5673643 h 5753325"/>
              <a:gd name="connsiteX91" fmla="*/ 1437641 w 6462955"/>
              <a:gd name="connsiteY91" fmla="*/ 5723266 h 5753325"/>
              <a:gd name="connsiteX92" fmla="*/ 1332869 w 6462955"/>
              <a:gd name="connsiteY92" fmla="*/ 5744752 h 5753325"/>
              <a:gd name="connsiteX93" fmla="*/ 1290525 w 6462955"/>
              <a:gd name="connsiteY93" fmla="*/ 5740036 h 5753325"/>
              <a:gd name="connsiteX94" fmla="*/ 1233107 w 6462955"/>
              <a:gd name="connsiteY94" fmla="*/ 5742106 h 5753325"/>
              <a:gd name="connsiteX95" fmla="*/ 1214532 w 6462955"/>
              <a:gd name="connsiteY95" fmla="*/ 5753325 h 5753325"/>
              <a:gd name="connsiteX96" fmla="*/ 1199955 w 6462955"/>
              <a:gd name="connsiteY96" fmla="*/ 5744831 h 5753325"/>
              <a:gd name="connsiteX97" fmla="*/ 1162337 w 6462955"/>
              <a:gd name="connsiteY97" fmla="*/ 5738048 h 5753325"/>
              <a:gd name="connsiteX98" fmla="*/ 1053457 w 6462955"/>
              <a:gd name="connsiteY98" fmla="*/ 5688676 h 5753325"/>
              <a:gd name="connsiteX99" fmla="*/ 1025798 w 6462955"/>
              <a:gd name="connsiteY99" fmla="*/ 5673166 h 5753325"/>
              <a:gd name="connsiteX100" fmla="*/ 947900 w 6462955"/>
              <a:gd name="connsiteY100" fmla="*/ 5657848 h 5753325"/>
              <a:gd name="connsiteX101" fmla="*/ 815627 w 6462955"/>
              <a:gd name="connsiteY101" fmla="*/ 5642557 h 5753325"/>
              <a:gd name="connsiteX102" fmla="*/ 788251 w 6462955"/>
              <a:gd name="connsiteY102" fmla="*/ 5637065 h 5753325"/>
              <a:gd name="connsiteX103" fmla="*/ 767822 w 6462955"/>
              <a:gd name="connsiteY103" fmla="*/ 5623450 h 5753325"/>
              <a:gd name="connsiteX104" fmla="*/ 765791 w 6462955"/>
              <a:gd name="connsiteY104" fmla="*/ 5612539 h 5753325"/>
              <a:gd name="connsiteX105" fmla="*/ 751230 w 6462955"/>
              <a:gd name="connsiteY105" fmla="*/ 5608092 h 5753325"/>
              <a:gd name="connsiteX106" fmla="*/ 748008 w 6462955"/>
              <a:gd name="connsiteY106" fmla="*/ 5605052 h 5753325"/>
              <a:gd name="connsiteX107" fmla="*/ 728871 w 6462955"/>
              <a:gd name="connsiteY107" fmla="*/ 5589469 h 5753325"/>
              <a:gd name="connsiteX108" fmla="*/ 671898 w 6462955"/>
              <a:gd name="connsiteY108" fmla="*/ 5602363 h 5753325"/>
              <a:gd name="connsiteX109" fmla="*/ 615065 w 6462955"/>
              <a:gd name="connsiteY109" fmla="*/ 5580257 h 5753325"/>
              <a:gd name="connsiteX110" fmla="*/ 355785 w 6462955"/>
              <a:gd name="connsiteY110" fmla="*/ 5514383 h 5753325"/>
              <a:gd name="connsiteX111" fmla="*/ 102269 w 6462955"/>
              <a:gd name="connsiteY111" fmla="*/ 5524347 h 5753325"/>
              <a:gd name="connsiteX112" fmla="*/ 13160 w 6462955"/>
              <a:gd name="connsiteY112" fmla="*/ 5514159 h 5753325"/>
              <a:gd name="connsiteX113" fmla="*/ 0 w 6462955"/>
              <a:gd name="connsiteY113" fmla="*/ 5511735 h 5753325"/>
              <a:gd name="connsiteX114" fmla="*/ 0 w 6462955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453209 w 6459988"/>
              <a:gd name="connsiteY10" fmla="*/ 719127 h 5753325"/>
              <a:gd name="connsiteX11" fmla="*/ 6344988 w 6459988"/>
              <a:gd name="connsiteY11" fmla="*/ 697330 h 5753325"/>
              <a:gd name="connsiteX12" fmla="*/ 6447445 w 6459988"/>
              <a:gd name="connsiteY12" fmla="*/ 780003 h 5753325"/>
              <a:gd name="connsiteX13" fmla="*/ 6426552 w 6459988"/>
              <a:gd name="connsiteY13" fmla="*/ 845805 h 5753325"/>
              <a:gd name="connsiteX14" fmla="*/ 6434072 w 6459988"/>
              <a:gd name="connsiteY14" fmla="*/ 910733 h 5753325"/>
              <a:gd name="connsiteX15" fmla="*/ 6432570 w 6459988"/>
              <a:gd name="connsiteY15" fmla="*/ 983394 h 5753325"/>
              <a:gd name="connsiteX16" fmla="*/ 6431878 w 6459988"/>
              <a:gd name="connsiteY16" fmla="*/ 1026728 h 5753325"/>
              <a:gd name="connsiteX17" fmla="*/ 6414269 w 6459988"/>
              <a:gd name="connsiteY17" fmla="*/ 1151111 h 5753325"/>
              <a:gd name="connsiteX18" fmla="*/ 6371722 w 6459988"/>
              <a:gd name="connsiteY18" fmla="*/ 1318080 h 5753325"/>
              <a:gd name="connsiteX19" fmla="*/ 6356023 w 6459988"/>
              <a:gd name="connsiteY19" fmla="*/ 1356227 h 5753325"/>
              <a:gd name="connsiteX20" fmla="*/ 6356157 w 6459988"/>
              <a:gd name="connsiteY20" fmla="*/ 1361967 h 5753325"/>
              <a:gd name="connsiteX21" fmla="*/ 6350613 w 6459988"/>
              <a:gd name="connsiteY21" fmla="*/ 1393569 h 5753325"/>
              <a:gd name="connsiteX22" fmla="*/ 6357062 w 6459988"/>
              <a:gd name="connsiteY22" fmla="*/ 1444071 h 5753325"/>
              <a:gd name="connsiteX23" fmla="*/ 6364832 w 6459988"/>
              <a:gd name="connsiteY23" fmla="*/ 1478763 h 5753325"/>
              <a:gd name="connsiteX24" fmla="*/ 6369745 w 6459988"/>
              <a:gd name="connsiteY24" fmla="*/ 1495680 h 5753325"/>
              <a:gd name="connsiteX25" fmla="*/ 6370898 w 6459988"/>
              <a:gd name="connsiteY25" fmla="*/ 1513331 h 5753325"/>
              <a:gd name="connsiteX26" fmla="*/ 6368801 w 6459988"/>
              <a:gd name="connsiteY26" fmla="*/ 1527414 h 5753325"/>
              <a:gd name="connsiteX27" fmla="*/ 6359177 w 6459988"/>
              <a:gd name="connsiteY27" fmla="*/ 1639513 h 5753325"/>
              <a:gd name="connsiteX28" fmla="*/ 6299489 w 6459988"/>
              <a:gd name="connsiteY28" fmla="*/ 1784860 h 5753325"/>
              <a:gd name="connsiteX29" fmla="*/ 6267878 w 6459988"/>
              <a:gd name="connsiteY29" fmla="*/ 1858572 h 5753325"/>
              <a:gd name="connsiteX30" fmla="*/ 6251146 w 6459988"/>
              <a:gd name="connsiteY30" fmla="*/ 1926167 h 5753325"/>
              <a:gd name="connsiteX31" fmla="*/ 6210686 w 6459988"/>
              <a:gd name="connsiteY31" fmla="*/ 2014834 h 5753325"/>
              <a:gd name="connsiteX32" fmla="*/ 6106652 w 6459988"/>
              <a:gd name="connsiteY32" fmla="*/ 2150572 h 5753325"/>
              <a:gd name="connsiteX33" fmla="*/ 6097813 w 6459988"/>
              <a:gd name="connsiteY33" fmla="*/ 2172208 h 5753325"/>
              <a:gd name="connsiteX34" fmla="*/ 6095990 w 6459988"/>
              <a:gd name="connsiteY34" fmla="*/ 2181185 h 5753325"/>
              <a:gd name="connsiteX35" fmla="*/ 6090126 w 6459988"/>
              <a:gd name="connsiteY35" fmla="*/ 2192533 h 5753325"/>
              <a:gd name="connsiteX36" fmla="*/ 6089503 w 6459988"/>
              <a:gd name="connsiteY36" fmla="*/ 2192543 h 5753325"/>
              <a:gd name="connsiteX37" fmla="*/ 6084946 w 6459988"/>
              <a:gd name="connsiteY37" fmla="*/ 2203694 h 5753325"/>
              <a:gd name="connsiteX38" fmla="*/ 5987861 w 6459988"/>
              <a:gd name="connsiteY38" fmla="*/ 2304868 h 5753325"/>
              <a:gd name="connsiteX39" fmla="*/ 5973439 w 6459988"/>
              <a:gd name="connsiteY39" fmla="*/ 2385635 h 5753325"/>
              <a:gd name="connsiteX40" fmla="*/ 5916727 w 6459988"/>
              <a:gd name="connsiteY40" fmla="*/ 2458777 h 5753325"/>
              <a:gd name="connsiteX41" fmla="*/ 5856524 w 6459988"/>
              <a:gd name="connsiteY41" fmla="*/ 2583281 h 5753325"/>
              <a:gd name="connsiteX42" fmla="*/ 5838091 w 6459988"/>
              <a:gd name="connsiteY42" fmla="*/ 2753474 h 5753325"/>
              <a:gd name="connsiteX43" fmla="*/ 5777471 w 6459988"/>
              <a:gd name="connsiteY43" fmla="*/ 2901570 h 5753325"/>
              <a:gd name="connsiteX44" fmla="*/ 5723992 w 6459988"/>
              <a:gd name="connsiteY44" fmla="*/ 2998752 h 5753325"/>
              <a:gd name="connsiteX45" fmla="*/ 5557886 w 6459988"/>
              <a:gd name="connsiteY45" fmla="*/ 3329735 h 5753325"/>
              <a:gd name="connsiteX46" fmla="*/ 5471501 w 6459988"/>
              <a:gd name="connsiteY46" fmla="*/ 3462221 h 5753325"/>
              <a:gd name="connsiteX47" fmla="*/ 5465154 w 6459988"/>
              <a:gd name="connsiteY47" fmla="*/ 3541065 h 5753325"/>
              <a:gd name="connsiteX48" fmla="*/ 5437889 w 6459988"/>
              <a:gd name="connsiteY48" fmla="*/ 3559927 h 5753325"/>
              <a:gd name="connsiteX49" fmla="*/ 5432770 w 6459988"/>
              <a:gd name="connsiteY49" fmla="*/ 3562948 h 5753325"/>
              <a:gd name="connsiteX50" fmla="*/ 5406795 w 6459988"/>
              <a:gd name="connsiteY50" fmla="*/ 3578594 h 5753325"/>
              <a:gd name="connsiteX51" fmla="*/ 5381495 w 6459988"/>
              <a:gd name="connsiteY51" fmla="*/ 3599883 h 5753325"/>
              <a:gd name="connsiteX52" fmla="*/ 5363689 w 6459988"/>
              <a:gd name="connsiteY52" fmla="*/ 3633299 h 5753325"/>
              <a:gd name="connsiteX53" fmla="*/ 5291870 w 6459988"/>
              <a:gd name="connsiteY53" fmla="*/ 3799039 h 5753325"/>
              <a:gd name="connsiteX54" fmla="*/ 5241600 w 6459988"/>
              <a:gd name="connsiteY54" fmla="*/ 3894238 h 5753325"/>
              <a:gd name="connsiteX55" fmla="*/ 5211041 w 6459988"/>
              <a:gd name="connsiteY55" fmla="*/ 3924184 h 5753325"/>
              <a:gd name="connsiteX56" fmla="*/ 5176073 w 6459988"/>
              <a:gd name="connsiteY56" fmla="*/ 3970179 h 5753325"/>
              <a:gd name="connsiteX57" fmla="*/ 5172826 w 6459988"/>
              <a:gd name="connsiteY57" fmla="*/ 3991773 h 5753325"/>
              <a:gd name="connsiteX58" fmla="*/ 5157053 w 6459988"/>
              <a:gd name="connsiteY58" fmla="*/ 3997708 h 5753325"/>
              <a:gd name="connsiteX59" fmla="*/ 5127922 w 6459988"/>
              <a:gd name="connsiteY59" fmla="*/ 4022660 h 5753325"/>
              <a:gd name="connsiteX60" fmla="*/ 5020872 w 6459988"/>
              <a:gd name="connsiteY60" fmla="*/ 4075951 h 5753325"/>
              <a:gd name="connsiteX61" fmla="*/ 4991410 w 6459988"/>
              <a:gd name="connsiteY61" fmla="*/ 4087598 h 5753325"/>
              <a:gd name="connsiteX62" fmla="*/ 4930112 w 6459988"/>
              <a:gd name="connsiteY62" fmla="*/ 4138459 h 5753325"/>
              <a:gd name="connsiteX63" fmla="*/ 4834224 w 6459988"/>
              <a:gd name="connsiteY63" fmla="*/ 4231643 h 5753325"/>
              <a:gd name="connsiteX64" fmla="*/ 4812599 w 6459988"/>
              <a:gd name="connsiteY64" fmla="*/ 4249449 h 5753325"/>
              <a:gd name="connsiteX65" fmla="*/ 4789188 w 6459988"/>
              <a:gd name="connsiteY65" fmla="*/ 4256678 h 5753325"/>
              <a:gd name="connsiteX66" fmla="*/ 4779554 w 6459988"/>
              <a:gd name="connsiteY66" fmla="*/ 4251313 h 5753325"/>
              <a:gd name="connsiteX67" fmla="*/ 4766885 w 6459988"/>
              <a:gd name="connsiteY67" fmla="*/ 4259812 h 5753325"/>
              <a:gd name="connsiteX68" fmla="*/ 4762510 w 6459988"/>
              <a:gd name="connsiteY68" fmla="*/ 4260383 h 5753325"/>
              <a:gd name="connsiteX69" fmla="*/ 4738416 w 6459988"/>
              <a:gd name="connsiteY69" fmla="*/ 4265355 h 5753325"/>
              <a:gd name="connsiteX70" fmla="*/ 4712007 w 6459988"/>
              <a:gd name="connsiteY70" fmla="*/ 4317892 h 5753325"/>
              <a:gd name="connsiteX71" fmla="*/ 4658930 w 6459988"/>
              <a:gd name="connsiteY71" fmla="*/ 4348041 h 5753325"/>
              <a:gd name="connsiteX72" fmla="*/ 4443526 w 6459988"/>
              <a:gd name="connsiteY72" fmla="*/ 4507851 h 5753325"/>
              <a:gd name="connsiteX73" fmla="*/ 4289766 w 6459988"/>
              <a:gd name="connsiteY73" fmla="*/ 4711450 h 5753325"/>
              <a:gd name="connsiteX74" fmla="*/ 4150870 w 6459988"/>
              <a:gd name="connsiteY74" fmla="*/ 4818480 h 5753325"/>
              <a:gd name="connsiteX75" fmla="*/ 4006639 w 6459988"/>
              <a:gd name="connsiteY75" fmla="*/ 4933815 h 5753325"/>
              <a:gd name="connsiteX76" fmla="*/ 3298210 w 6459988"/>
              <a:gd name="connsiteY76" fmla="*/ 5070790 h 5753325"/>
              <a:gd name="connsiteX77" fmla="*/ 2947678 w 6459988"/>
              <a:gd name="connsiteY77" fmla="*/ 5117869 h 5753325"/>
              <a:gd name="connsiteX78" fmla="*/ 2822169 w 6459988"/>
              <a:gd name="connsiteY78" fmla="*/ 5129396 h 5753325"/>
              <a:gd name="connsiteX79" fmla="*/ 2538773 w 6459988"/>
              <a:gd name="connsiteY79" fmla="*/ 5313397 h 5753325"/>
              <a:gd name="connsiteX80" fmla="*/ 2014500 w 6459988"/>
              <a:gd name="connsiteY80" fmla="*/ 5519744 h 5753325"/>
              <a:gd name="connsiteX81" fmla="*/ 1934391 w 6459988"/>
              <a:gd name="connsiteY81" fmla="*/ 5591335 h 5753325"/>
              <a:gd name="connsiteX82" fmla="*/ 1892550 w 6459988"/>
              <a:gd name="connsiteY82" fmla="*/ 5649708 h 5753325"/>
              <a:gd name="connsiteX83" fmla="*/ 1854769 w 6459988"/>
              <a:gd name="connsiteY83" fmla="*/ 5647691 h 5753325"/>
              <a:gd name="connsiteX84" fmla="*/ 1809461 w 6459988"/>
              <a:gd name="connsiteY84" fmla="*/ 5648628 h 5753325"/>
              <a:gd name="connsiteX85" fmla="*/ 1745150 w 6459988"/>
              <a:gd name="connsiteY85" fmla="*/ 5693879 h 5753325"/>
              <a:gd name="connsiteX86" fmla="*/ 1713375 w 6459988"/>
              <a:gd name="connsiteY86" fmla="*/ 5684672 h 5753325"/>
              <a:gd name="connsiteX87" fmla="*/ 1707808 w 6459988"/>
              <a:gd name="connsiteY87" fmla="*/ 5682611 h 5753325"/>
              <a:gd name="connsiteX88" fmla="*/ 1679313 w 6459988"/>
              <a:gd name="connsiteY88" fmla="*/ 5672360 h 5753325"/>
              <a:gd name="connsiteX89" fmla="*/ 1646933 w 6459988"/>
              <a:gd name="connsiteY89" fmla="*/ 5666227 h 5753325"/>
              <a:gd name="connsiteX90" fmla="*/ 1610055 w 6459988"/>
              <a:gd name="connsiteY90" fmla="*/ 5673643 h 5753325"/>
              <a:gd name="connsiteX91" fmla="*/ 1437641 w 6459988"/>
              <a:gd name="connsiteY91" fmla="*/ 5723266 h 5753325"/>
              <a:gd name="connsiteX92" fmla="*/ 1332869 w 6459988"/>
              <a:gd name="connsiteY92" fmla="*/ 5744752 h 5753325"/>
              <a:gd name="connsiteX93" fmla="*/ 1290525 w 6459988"/>
              <a:gd name="connsiteY93" fmla="*/ 5740036 h 5753325"/>
              <a:gd name="connsiteX94" fmla="*/ 1233107 w 6459988"/>
              <a:gd name="connsiteY94" fmla="*/ 5742106 h 5753325"/>
              <a:gd name="connsiteX95" fmla="*/ 1214532 w 6459988"/>
              <a:gd name="connsiteY95" fmla="*/ 5753325 h 5753325"/>
              <a:gd name="connsiteX96" fmla="*/ 1199955 w 6459988"/>
              <a:gd name="connsiteY96" fmla="*/ 5744831 h 5753325"/>
              <a:gd name="connsiteX97" fmla="*/ 1162337 w 6459988"/>
              <a:gd name="connsiteY97" fmla="*/ 5738048 h 5753325"/>
              <a:gd name="connsiteX98" fmla="*/ 1053457 w 6459988"/>
              <a:gd name="connsiteY98" fmla="*/ 5688676 h 5753325"/>
              <a:gd name="connsiteX99" fmla="*/ 1025798 w 6459988"/>
              <a:gd name="connsiteY99" fmla="*/ 5673166 h 5753325"/>
              <a:gd name="connsiteX100" fmla="*/ 947900 w 6459988"/>
              <a:gd name="connsiteY100" fmla="*/ 5657848 h 5753325"/>
              <a:gd name="connsiteX101" fmla="*/ 815627 w 6459988"/>
              <a:gd name="connsiteY101" fmla="*/ 5642557 h 5753325"/>
              <a:gd name="connsiteX102" fmla="*/ 788251 w 6459988"/>
              <a:gd name="connsiteY102" fmla="*/ 5637065 h 5753325"/>
              <a:gd name="connsiteX103" fmla="*/ 767822 w 6459988"/>
              <a:gd name="connsiteY103" fmla="*/ 5623450 h 5753325"/>
              <a:gd name="connsiteX104" fmla="*/ 765791 w 6459988"/>
              <a:gd name="connsiteY104" fmla="*/ 5612539 h 5753325"/>
              <a:gd name="connsiteX105" fmla="*/ 751230 w 6459988"/>
              <a:gd name="connsiteY105" fmla="*/ 5608092 h 5753325"/>
              <a:gd name="connsiteX106" fmla="*/ 748008 w 6459988"/>
              <a:gd name="connsiteY106" fmla="*/ 5605052 h 5753325"/>
              <a:gd name="connsiteX107" fmla="*/ 728871 w 6459988"/>
              <a:gd name="connsiteY107" fmla="*/ 5589469 h 5753325"/>
              <a:gd name="connsiteX108" fmla="*/ 671898 w 6459988"/>
              <a:gd name="connsiteY108" fmla="*/ 5602363 h 5753325"/>
              <a:gd name="connsiteX109" fmla="*/ 615065 w 6459988"/>
              <a:gd name="connsiteY109" fmla="*/ 5580257 h 5753325"/>
              <a:gd name="connsiteX110" fmla="*/ 355785 w 6459988"/>
              <a:gd name="connsiteY110" fmla="*/ 5514383 h 5753325"/>
              <a:gd name="connsiteX111" fmla="*/ 102269 w 6459988"/>
              <a:gd name="connsiteY111" fmla="*/ 5524347 h 5753325"/>
              <a:gd name="connsiteX112" fmla="*/ 13160 w 6459988"/>
              <a:gd name="connsiteY112" fmla="*/ 5514159 h 5753325"/>
              <a:gd name="connsiteX113" fmla="*/ 0 w 6459988"/>
              <a:gd name="connsiteY113" fmla="*/ 5511735 h 5753325"/>
              <a:gd name="connsiteX114" fmla="*/ 0 w 6459988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344988 w 6459988"/>
              <a:gd name="connsiteY10" fmla="*/ 697330 h 5753325"/>
              <a:gd name="connsiteX11" fmla="*/ 6447445 w 6459988"/>
              <a:gd name="connsiteY11" fmla="*/ 780003 h 5753325"/>
              <a:gd name="connsiteX12" fmla="*/ 6426552 w 6459988"/>
              <a:gd name="connsiteY12" fmla="*/ 845805 h 5753325"/>
              <a:gd name="connsiteX13" fmla="*/ 6434072 w 6459988"/>
              <a:gd name="connsiteY13" fmla="*/ 910733 h 5753325"/>
              <a:gd name="connsiteX14" fmla="*/ 6432570 w 6459988"/>
              <a:gd name="connsiteY14" fmla="*/ 983394 h 5753325"/>
              <a:gd name="connsiteX15" fmla="*/ 6431878 w 6459988"/>
              <a:gd name="connsiteY15" fmla="*/ 1026728 h 5753325"/>
              <a:gd name="connsiteX16" fmla="*/ 6414269 w 6459988"/>
              <a:gd name="connsiteY16" fmla="*/ 1151111 h 5753325"/>
              <a:gd name="connsiteX17" fmla="*/ 6371722 w 6459988"/>
              <a:gd name="connsiteY17" fmla="*/ 1318080 h 5753325"/>
              <a:gd name="connsiteX18" fmla="*/ 6356023 w 6459988"/>
              <a:gd name="connsiteY18" fmla="*/ 1356227 h 5753325"/>
              <a:gd name="connsiteX19" fmla="*/ 6356157 w 6459988"/>
              <a:gd name="connsiteY19" fmla="*/ 1361967 h 5753325"/>
              <a:gd name="connsiteX20" fmla="*/ 6350613 w 6459988"/>
              <a:gd name="connsiteY20" fmla="*/ 1393569 h 5753325"/>
              <a:gd name="connsiteX21" fmla="*/ 6357062 w 6459988"/>
              <a:gd name="connsiteY21" fmla="*/ 1444071 h 5753325"/>
              <a:gd name="connsiteX22" fmla="*/ 6364832 w 6459988"/>
              <a:gd name="connsiteY22" fmla="*/ 1478763 h 5753325"/>
              <a:gd name="connsiteX23" fmla="*/ 6369745 w 6459988"/>
              <a:gd name="connsiteY23" fmla="*/ 1495680 h 5753325"/>
              <a:gd name="connsiteX24" fmla="*/ 6370898 w 6459988"/>
              <a:gd name="connsiteY24" fmla="*/ 1513331 h 5753325"/>
              <a:gd name="connsiteX25" fmla="*/ 6368801 w 6459988"/>
              <a:gd name="connsiteY25" fmla="*/ 1527414 h 5753325"/>
              <a:gd name="connsiteX26" fmla="*/ 6359177 w 6459988"/>
              <a:gd name="connsiteY26" fmla="*/ 1639513 h 5753325"/>
              <a:gd name="connsiteX27" fmla="*/ 6299489 w 6459988"/>
              <a:gd name="connsiteY27" fmla="*/ 1784860 h 5753325"/>
              <a:gd name="connsiteX28" fmla="*/ 6267878 w 6459988"/>
              <a:gd name="connsiteY28" fmla="*/ 1858572 h 5753325"/>
              <a:gd name="connsiteX29" fmla="*/ 6251146 w 6459988"/>
              <a:gd name="connsiteY29" fmla="*/ 1926167 h 5753325"/>
              <a:gd name="connsiteX30" fmla="*/ 6210686 w 6459988"/>
              <a:gd name="connsiteY30" fmla="*/ 2014834 h 5753325"/>
              <a:gd name="connsiteX31" fmla="*/ 6106652 w 6459988"/>
              <a:gd name="connsiteY31" fmla="*/ 2150572 h 5753325"/>
              <a:gd name="connsiteX32" fmla="*/ 6097813 w 6459988"/>
              <a:gd name="connsiteY32" fmla="*/ 2172208 h 5753325"/>
              <a:gd name="connsiteX33" fmla="*/ 6095990 w 6459988"/>
              <a:gd name="connsiteY33" fmla="*/ 2181185 h 5753325"/>
              <a:gd name="connsiteX34" fmla="*/ 6090126 w 6459988"/>
              <a:gd name="connsiteY34" fmla="*/ 2192533 h 5753325"/>
              <a:gd name="connsiteX35" fmla="*/ 6089503 w 6459988"/>
              <a:gd name="connsiteY35" fmla="*/ 2192543 h 5753325"/>
              <a:gd name="connsiteX36" fmla="*/ 6084946 w 6459988"/>
              <a:gd name="connsiteY36" fmla="*/ 2203694 h 5753325"/>
              <a:gd name="connsiteX37" fmla="*/ 5987861 w 6459988"/>
              <a:gd name="connsiteY37" fmla="*/ 2304868 h 5753325"/>
              <a:gd name="connsiteX38" fmla="*/ 5973439 w 6459988"/>
              <a:gd name="connsiteY38" fmla="*/ 2385635 h 5753325"/>
              <a:gd name="connsiteX39" fmla="*/ 5916727 w 6459988"/>
              <a:gd name="connsiteY39" fmla="*/ 2458777 h 5753325"/>
              <a:gd name="connsiteX40" fmla="*/ 5856524 w 6459988"/>
              <a:gd name="connsiteY40" fmla="*/ 2583281 h 5753325"/>
              <a:gd name="connsiteX41" fmla="*/ 5838091 w 6459988"/>
              <a:gd name="connsiteY41" fmla="*/ 2753474 h 5753325"/>
              <a:gd name="connsiteX42" fmla="*/ 5777471 w 6459988"/>
              <a:gd name="connsiteY42" fmla="*/ 2901570 h 5753325"/>
              <a:gd name="connsiteX43" fmla="*/ 5723992 w 6459988"/>
              <a:gd name="connsiteY43" fmla="*/ 2998752 h 5753325"/>
              <a:gd name="connsiteX44" fmla="*/ 5557886 w 6459988"/>
              <a:gd name="connsiteY44" fmla="*/ 3329735 h 5753325"/>
              <a:gd name="connsiteX45" fmla="*/ 5471501 w 6459988"/>
              <a:gd name="connsiteY45" fmla="*/ 3462221 h 5753325"/>
              <a:gd name="connsiteX46" fmla="*/ 5465154 w 6459988"/>
              <a:gd name="connsiteY46" fmla="*/ 3541065 h 5753325"/>
              <a:gd name="connsiteX47" fmla="*/ 5437889 w 6459988"/>
              <a:gd name="connsiteY47" fmla="*/ 3559927 h 5753325"/>
              <a:gd name="connsiteX48" fmla="*/ 5432770 w 6459988"/>
              <a:gd name="connsiteY48" fmla="*/ 3562948 h 5753325"/>
              <a:gd name="connsiteX49" fmla="*/ 5406795 w 6459988"/>
              <a:gd name="connsiteY49" fmla="*/ 3578594 h 5753325"/>
              <a:gd name="connsiteX50" fmla="*/ 5381495 w 6459988"/>
              <a:gd name="connsiteY50" fmla="*/ 3599883 h 5753325"/>
              <a:gd name="connsiteX51" fmla="*/ 5363689 w 6459988"/>
              <a:gd name="connsiteY51" fmla="*/ 3633299 h 5753325"/>
              <a:gd name="connsiteX52" fmla="*/ 5291870 w 6459988"/>
              <a:gd name="connsiteY52" fmla="*/ 3799039 h 5753325"/>
              <a:gd name="connsiteX53" fmla="*/ 5241600 w 6459988"/>
              <a:gd name="connsiteY53" fmla="*/ 3894238 h 5753325"/>
              <a:gd name="connsiteX54" fmla="*/ 5211041 w 6459988"/>
              <a:gd name="connsiteY54" fmla="*/ 3924184 h 5753325"/>
              <a:gd name="connsiteX55" fmla="*/ 5176073 w 6459988"/>
              <a:gd name="connsiteY55" fmla="*/ 3970179 h 5753325"/>
              <a:gd name="connsiteX56" fmla="*/ 5172826 w 6459988"/>
              <a:gd name="connsiteY56" fmla="*/ 3991773 h 5753325"/>
              <a:gd name="connsiteX57" fmla="*/ 5157053 w 6459988"/>
              <a:gd name="connsiteY57" fmla="*/ 3997708 h 5753325"/>
              <a:gd name="connsiteX58" fmla="*/ 5127922 w 6459988"/>
              <a:gd name="connsiteY58" fmla="*/ 4022660 h 5753325"/>
              <a:gd name="connsiteX59" fmla="*/ 5020872 w 6459988"/>
              <a:gd name="connsiteY59" fmla="*/ 4075951 h 5753325"/>
              <a:gd name="connsiteX60" fmla="*/ 4991410 w 6459988"/>
              <a:gd name="connsiteY60" fmla="*/ 4087598 h 5753325"/>
              <a:gd name="connsiteX61" fmla="*/ 4930112 w 6459988"/>
              <a:gd name="connsiteY61" fmla="*/ 4138459 h 5753325"/>
              <a:gd name="connsiteX62" fmla="*/ 4834224 w 6459988"/>
              <a:gd name="connsiteY62" fmla="*/ 4231643 h 5753325"/>
              <a:gd name="connsiteX63" fmla="*/ 4812599 w 6459988"/>
              <a:gd name="connsiteY63" fmla="*/ 4249449 h 5753325"/>
              <a:gd name="connsiteX64" fmla="*/ 4789188 w 6459988"/>
              <a:gd name="connsiteY64" fmla="*/ 4256678 h 5753325"/>
              <a:gd name="connsiteX65" fmla="*/ 4779554 w 6459988"/>
              <a:gd name="connsiteY65" fmla="*/ 4251313 h 5753325"/>
              <a:gd name="connsiteX66" fmla="*/ 4766885 w 6459988"/>
              <a:gd name="connsiteY66" fmla="*/ 4259812 h 5753325"/>
              <a:gd name="connsiteX67" fmla="*/ 4762510 w 6459988"/>
              <a:gd name="connsiteY67" fmla="*/ 4260383 h 5753325"/>
              <a:gd name="connsiteX68" fmla="*/ 4738416 w 6459988"/>
              <a:gd name="connsiteY68" fmla="*/ 4265355 h 5753325"/>
              <a:gd name="connsiteX69" fmla="*/ 4712007 w 6459988"/>
              <a:gd name="connsiteY69" fmla="*/ 4317892 h 5753325"/>
              <a:gd name="connsiteX70" fmla="*/ 4658930 w 6459988"/>
              <a:gd name="connsiteY70" fmla="*/ 4348041 h 5753325"/>
              <a:gd name="connsiteX71" fmla="*/ 4443526 w 6459988"/>
              <a:gd name="connsiteY71" fmla="*/ 4507851 h 5753325"/>
              <a:gd name="connsiteX72" fmla="*/ 4289766 w 6459988"/>
              <a:gd name="connsiteY72" fmla="*/ 4711450 h 5753325"/>
              <a:gd name="connsiteX73" fmla="*/ 4150870 w 6459988"/>
              <a:gd name="connsiteY73" fmla="*/ 4818480 h 5753325"/>
              <a:gd name="connsiteX74" fmla="*/ 4006639 w 6459988"/>
              <a:gd name="connsiteY74" fmla="*/ 4933815 h 5753325"/>
              <a:gd name="connsiteX75" fmla="*/ 3298210 w 6459988"/>
              <a:gd name="connsiteY75" fmla="*/ 5070790 h 5753325"/>
              <a:gd name="connsiteX76" fmla="*/ 2947678 w 6459988"/>
              <a:gd name="connsiteY76" fmla="*/ 5117869 h 5753325"/>
              <a:gd name="connsiteX77" fmla="*/ 2822169 w 6459988"/>
              <a:gd name="connsiteY77" fmla="*/ 5129396 h 5753325"/>
              <a:gd name="connsiteX78" fmla="*/ 2538773 w 6459988"/>
              <a:gd name="connsiteY78" fmla="*/ 5313397 h 5753325"/>
              <a:gd name="connsiteX79" fmla="*/ 2014500 w 6459988"/>
              <a:gd name="connsiteY79" fmla="*/ 5519744 h 5753325"/>
              <a:gd name="connsiteX80" fmla="*/ 1934391 w 6459988"/>
              <a:gd name="connsiteY80" fmla="*/ 5591335 h 5753325"/>
              <a:gd name="connsiteX81" fmla="*/ 1892550 w 6459988"/>
              <a:gd name="connsiteY81" fmla="*/ 5649708 h 5753325"/>
              <a:gd name="connsiteX82" fmla="*/ 1854769 w 6459988"/>
              <a:gd name="connsiteY82" fmla="*/ 5647691 h 5753325"/>
              <a:gd name="connsiteX83" fmla="*/ 1809461 w 6459988"/>
              <a:gd name="connsiteY83" fmla="*/ 5648628 h 5753325"/>
              <a:gd name="connsiteX84" fmla="*/ 1745150 w 6459988"/>
              <a:gd name="connsiteY84" fmla="*/ 5693879 h 5753325"/>
              <a:gd name="connsiteX85" fmla="*/ 1713375 w 6459988"/>
              <a:gd name="connsiteY85" fmla="*/ 5684672 h 5753325"/>
              <a:gd name="connsiteX86" fmla="*/ 1707808 w 6459988"/>
              <a:gd name="connsiteY86" fmla="*/ 5682611 h 5753325"/>
              <a:gd name="connsiteX87" fmla="*/ 1679313 w 6459988"/>
              <a:gd name="connsiteY87" fmla="*/ 5672360 h 5753325"/>
              <a:gd name="connsiteX88" fmla="*/ 1646933 w 6459988"/>
              <a:gd name="connsiteY88" fmla="*/ 5666227 h 5753325"/>
              <a:gd name="connsiteX89" fmla="*/ 1610055 w 6459988"/>
              <a:gd name="connsiteY89" fmla="*/ 5673643 h 5753325"/>
              <a:gd name="connsiteX90" fmla="*/ 1437641 w 6459988"/>
              <a:gd name="connsiteY90" fmla="*/ 5723266 h 5753325"/>
              <a:gd name="connsiteX91" fmla="*/ 1332869 w 6459988"/>
              <a:gd name="connsiteY91" fmla="*/ 5744752 h 5753325"/>
              <a:gd name="connsiteX92" fmla="*/ 1290525 w 6459988"/>
              <a:gd name="connsiteY92" fmla="*/ 5740036 h 5753325"/>
              <a:gd name="connsiteX93" fmla="*/ 1233107 w 6459988"/>
              <a:gd name="connsiteY93" fmla="*/ 5742106 h 5753325"/>
              <a:gd name="connsiteX94" fmla="*/ 1214532 w 6459988"/>
              <a:gd name="connsiteY94" fmla="*/ 5753325 h 5753325"/>
              <a:gd name="connsiteX95" fmla="*/ 1199955 w 6459988"/>
              <a:gd name="connsiteY95" fmla="*/ 5744831 h 5753325"/>
              <a:gd name="connsiteX96" fmla="*/ 1162337 w 6459988"/>
              <a:gd name="connsiteY96" fmla="*/ 5738048 h 5753325"/>
              <a:gd name="connsiteX97" fmla="*/ 1053457 w 6459988"/>
              <a:gd name="connsiteY97" fmla="*/ 5688676 h 5753325"/>
              <a:gd name="connsiteX98" fmla="*/ 1025798 w 6459988"/>
              <a:gd name="connsiteY98" fmla="*/ 5673166 h 5753325"/>
              <a:gd name="connsiteX99" fmla="*/ 947900 w 6459988"/>
              <a:gd name="connsiteY99" fmla="*/ 5657848 h 5753325"/>
              <a:gd name="connsiteX100" fmla="*/ 815627 w 6459988"/>
              <a:gd name="connsiteY100" fmla="*/ 5642557 h 5753325"/>
              <a:gd name="connsiteX101" fmla="*/ 788251 w 6459988"/>
              <a:gd name="connsiteY101" fmla="*/ 5637065 h 5753325"/>
              <a:gd name="connsiteX102" fmla="*/ 767822 w 6459988"/>
              <a:gd name="connsiteY102" fmla="*/ 5623450 h 5753325"/>
              <a:gd name="connsiteX103" fmla="*/ 765791 w 6459988"/>
              <a:gd name="connsiteY103" fmla="*/ 5612539 h 5753325"/>
              <a:gd name="connsiteX104" fmla="*/ 751230 w 6459988"/>
              <a:gd name="connsiteY104" fmla="*/ 5608092 h 5753325"/>
              <a:gd name="connsiteX105" fmla="*/ 748008 w 6459988"/>
              <a:gd name="connsiteY105" fmla="*/ 5605052 h 5753325"/>
              <a:gd name="connsiteX106" fmla="*/ 728871 w 6459988"/>
              <a:gd name="connsiteY106" fmla="*/ 5589469 h 5753325"/>
              <a:gd name="connsiteX107" fmla="*/ 671898 w 6459988"/>
              <a:gd name="connsiteY107" fmla="*/ 5602363 h 5753325"/>
              <a:gd name="connsiteX108" fmla="*/ 615065 w 6459988"/>
              <a:gd name="connsiteY108" fmla="*/ 5580257 h 5753325"/>
              <a:gd name="connsiteX109" fmla="*/ 355785 w 6459988"/>
              <a:gd name="connsiteY109" fmla="*/ 5514383 h 5753325"/>
              <a:gd name="connsiteX110" fmla="*/ 102269 w 6459988"/>
              <a:gd name="connsiteY110" fmla="*/ 5524347 h 5753325"/>
              <a:gd name="connsiteX111" fmla="*/ 13160 w 6459988"/>
              <a:gd name="connsiteY111" fmla="*/ 5514159 h 5753325"/>
              <a:gd name="connsiteX112" fmla="*/ 0 w 6459988"/>
              <a:gd name="connsiteY112" fmla="*/ 5511735 h 5753325"/>
              <a:gd name="connsiteX113" fmla="*/ 0 w 6459988"/>
              <a:gd name="connsiteY113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344988 w 6459988"/>
              <a:gd name="connsiteY9" fmla="*/ 697330 h 5753325"/>
              <a:gd name="connsiteX10" fmla="*/ 6447445 w 6459988"/>
              <a:gd name="connsiteY10" fmla="*/ 780003 h 5753325"/>
              <a:gd name="connsiteX11" fmla="*/ 6426552 w 6459988"/>
              <a:gd name="connsiteY11" fmla="*/ 845805 h 5753325"/>
              <a:gd name="connsiteX12" fmla="*/ 6434072 w 6459988"/>
              <a:gd name="connsiteY12" fmla="*/ 910733 h 5753325"/>
              <a:gd name="connsiteX13" fmla="*/ 6432570 w 6459988"/>
              <a:gd name="connsiteY13" fmla="*/ 983394 h 5753325"/>
              <a:gd name="connsiteX14" fmla="*/ 6431878 w 6459988"/>
              <a:gd name="connsiteY14" fmla="*/ 1026728 h 5753325"/>
              <a:gd name="connsiteX15" fmla="*/ 6414269 w 6459988"/>
              <a:gd name="connsiteY15" fmla="*/ 1151111 h 5753325"/>
              <a:gd name="connsiteX16" fmla="*/ 6371722 w 6459988"/>
              <a:gd name="connsiteY16" fmla="*/ 1318080 h 5753325"/>
              <a:gd name="connsiteX17" fmla="*/ 6356023 w 6459988"/>
              <a:gd name="connsiteY17" fmla="*/ 1356227 h 5753325"/>
              <a:gd name="connsiteX18" fmla="*/ 6356157 w 6459988"/>
              <a:gd name="connsiteY18" fmla="*/ 1361967 h 5753325"/>
              <a:gd name="connsiteX19" fmla="*/ 6350613 w 6459988"/>
              <a:gd name="connsiteY19" fmla="*/ 1393569 h 5753325"/>
              <a:gd name="connsiteX20" fmla="*/ 6357062 w 6459988"/>
              <a:gd name="connsiteY20" fmla="*/ 1444071 h 5753325"/>
              <a:gd name="connsiteX21" fmla="*/ 6364832 w 6459988"/>
              <a:gd name="connsiteY21" fmla="*/ 1478763 h 5753325"/>
              <a:gd name="connsiteX22" fmla="*/ 6369745 w 6459988"/>
              <a:gd name="connsiteY22" fmla="*/ 1495680 h 5753325"/>
              <a:gd name="connsiteX23" fmla="*/ 6370898 w 6459988"/>
              <a:gd name="connsiteY23" fmla="*/ 1513331 h 5753325"/>
              <a:gd name="connsiteX24" fmla="*/ 6368801 w 6459988"/>
              <a:gd name="connsiteY24" fmla="*/ 1527414 h 5753325"/>
              <a:gd name="connsiteX25" fmla="*/ 6359177 w 6459988"/>
              <a:gd name="connsiteY25" fmla="*/ 1639513 h 5753325"/>
              <a:gd name="connsiteX26" fmla="*/ 6299489 w 6459988"/>
              <a:gd name="connsiteY26" fmla="*/ 1784860 h 5753325"/>
              <a:gd name="connsiteX27" fmla="*/ 6267878 w 6459988"/>
              <a:gd name="connsiteY27" fmla="*/ 1858572 h 5753325"/>
              <a:gd name="connsiteX28" fmla="*/ 6251146 w 6459988"/>
              <a:gd name="connsiteY28" fmla="*/ 1926167 h 5753325"/>
              <a:gd name="connsiteX29" fmla="*/ 6210686 w 6459988"/>
              <a:gd name="connsiteY29" fmla="*/ 2014834 h 5753325"/>
              <a:gd name="connsiteX30" fmla="*/ 6106652 w 6459988"/>
              <a:gd name="connsiteY30" fmla="*/ 2150572 h 5753325"/>
              <a:gd name="connsiteX31" fmla="*/ 6097813 w 6459988"/>
              <a:gd name="connsiteY31" fmla="*/ 2172208 h 5753325"/>
              <a:gd name="connsiteX32" fmla="*/ 6095990 w 6459988"/>
              <a:gd name="connsiteY32" fmla="*/ 2181185 h 5753325"/>
              <a:gd name="connsiteX33" fmla="*/ 6090126 w 6459988"/>
              <a:gd name="connsiteY33" fmla="*/ 2192533 h 5753325"/>
              <a:gd name="connsiteX34" fmla="*/ 6089503 w 6459988"/>
              <a:gd name="connsiteY34" fmla="*/ 2192543 h 5753325"/>
              <a:gd name="connsiteX35" fmla="*/ 6084946 w 6459988"/>
              <a:gd name="connsiteY35" fmla="*/ 2203694 h 5753325"/>
              <a:gd name="connsiteX36" fmla="*/ 5987861 w 6459988"/>
              <a:gd name="connsiteY36" fmla="*/ 2304868 h 5753325"/>
              <a:gd name="connsiteX37" fmla="*/ 5973439 w 6459988"/>
              <a:gd name="connsiteY37" fmla="*/ 2385635 h 5753325"/>
              <a:gd name="connsiteX38" fmla="*/ 5916727 w 6459988"/>
              <a:gd name="connsiteY38" fmla="*/ 2458777 h 5753325"/>
              <a:gd name="connsiteX39" fmla="*/ 5856524 w 6459988"/>
              <a:gd name="connsiteY39" fmla="*/ 2583281 h 5753325"/>
              <a:gd name="connsiteX40" fmla="*/ 5838091 w 6459988"/>
              <a:gd name="connsiteY40" fmla="*/ 2753474 h 5753325"/>
              <a:gd name="connsiteX41" fmla="*/ 5777471 w 6459988"/>
              <a:gd name="connsiteY41" fmla="*/ 2901570 h 5753325"/>
              <a:gd name="connsiteX42" fmla="*/ 5723992 w 6459988"/>
              <a:gd name="connsiteY42" fmla="*/ 2998752 h 5753325"/>
              <a:gd name="connsiteX43" fmla="*/ 5557886 w 6459988"/>
              <a:gd name="connsiteY43" fmla="*/ 3329735 h 5753325"/>
              <a:gd name="connsiteX44" fmla="*/ 5471501 w 6459988"/>
              <a:gd name="connsiteY44" fmla="*/ 3462221 h 5753325"/>
              <a:gd name="connsiteX45" fmla="*/ 5465154 w 6459988"/>
              <a:gd name="connsiteY45" fmla="*/ 3541065 h 5753325"/>
              <a:gd name="connsiteX46" fmla="*/ 5437889 w 6459988"/>
              <a:gd name="connsiteY46" fmla="*/ 3559927 h 5753325"/>
              <a:gd name="connsiteX47" fmla="*/ 5432770 w 6459988"/>
              <a:gd name="connsiteY47" fmla="*/ 3562948 h 5753325"/>
              <a:gd name="connsiteX48" fmla="*/ 5406795 w 6459988"/>
              <a:gd name="connsiteY48" fmla="*/ 3578594 h 5753325"/>
              <a:gd name="connsiteX49" fmla="*/ 5381495 w 6459988"/>
              <a:gd name="connsiteY49" fmla="*/ 3599883 h 5753325"/>
              <a:gd name="connsiteX50" fmla="*/ 5363689 w 6459988"/>
              <a:gd name="connsiteY50" fmla="*/ 3633299 h 5753325"/>
              <a:gd name="connsiteX51" fmla="*/ 5291870 w 6459988"/>
              <a:gd name="connsiteY51" fmla="*/ 3799039 h 5753325"/>
              <a:gd name="connsiteX52" fmla="*/ 5241600 w 6459988"/>
              <a:gd name="connsiteY52" fmla="*/ 3894238 h 5753325"/>
              <a:gd name="connsiteX53" fmla="*/ 5211041 w 6459988"/>
              <a:gd name="connsiteY53" fmla="*/ 3924184 h 5753325"/>
              <a:gd name="connsiteX54" fmla="*/ 5176073 w 6459988"/>
              <a:gd name="connsiteY54" fmla="*/ 3970179 h 5753325"/>
              <a:gd name="connsiteX55" fmla="*/ 5172826 w 6459988"/>
              <a:gd name="connsiteY55" fmla="*/ 3991773 h 5753325"/>
              <a:gd name="connsiteX56" fmla="*/ 5157053 w 6459988"/>
              <a:gd name="connsiteY56" fmla="*/ 3997708 h 5753325"/>
              <a:gd name="connsiteX57" fmla="*/ 5127922 w 6459988"/>
              <a:gd name="connsiteY57" fmla="*/ 4022660 h 5753325"/>
              <a:gd name="connsiteX58" fmla="*/ 5020872 w 6459988"/>
              <a:gd name="connsiteY58" fmla="*/ 4075951 h 5753325"/>
              <a:gd name="connsiteX59" fmla="*/ 4991410 w 6459988"/>
              <a:gd name="connsiteY59" fmla="*/ 4087598 h 5753325"/>
              <a:gd name="connsiteX60" fmla="*/ 4930112 w 6459988"/>
              <a:gd name="connsiteY60" fmla="*/ 4138459 h 5753325"/>
              <a:gd name="connsiteX61" fmla="*/ 4834224 w 6459988"/>
              <a:gd name="connsiteY61" fmla="*/ 4231643 h 5753325"/>
              <a:gd name="connsiteX62" fmla="*/ 4812599 w 6459988"/>
              <a:gd name="connsiteY62" fmla="*/ 4249449 h 5753325"/>
              <a:gd name="connsiteX63" fmla="*/ 4789188 w 6459988"/>
              <a:gd name="connsiteY63" fmla="*/ 4256678 h 5753325"/>
              <a:gd name="connsiteX64" fmla="*/ 4779554 w 6459988"/>
              <a:gd name="connsiteY64" fmla="*/ 4251313 h 5753325"/>
              <a:gd name="connsiteX65" fmla="*/ 4766885 w 6459988"/>
              <a:gd name="connsiteY65" fmla="*/ 4259812 h 5753325"/>
              <a:gd name="connsiteX66" fmla="*/ 4762510 w 6459988"/>
              <a:gd name="connsiteY66" fmla="*/ 4260383 h 5753325"/>
              <a:gd name="connsiteX67" fmla="*/ 4738416 w 6459988"/>
              <a:gd name="connsiteY67" fmla="*/ 4265355 h 5753325"/>
              <a:gd name="connsiteX68" fmla="*/ 4712007 w 6459988"/>
              <a:gd name="connsiteY68" fmla="*/ 4317892 h 5753325"/>
              <a:gd name="connsiteX69" fmla="*/ 4658930 w 6459988"/>
              <a:gd name="connsiteY69" fmla="*/ 4348041 h 5753325"/>
              <a:gd name="connsiteX70" fmla="*/ 4443526 w 6459988"/>
              <a:gd name="connsiteY70" fmla="*/ 4507851 h 5753325"/>
              <a:gd name="connsiteX71" fmla="*/ 4289766 w 6459988"/>
              <a:gd name="connsiteY71" fmla="*/ 4711450 h 5753325"/>
              <a:gd name="connsiteX72" fmla="*/ 4150870 w 6459988"/>
              <a:gd name="connsiteY72" fmla="*/ 4818480 h 5753325"/>
              <a:gd name="connsiteX73" fmla="*/ 4006639 w 6459988"/>
              <a:gd name="connsiteY73" fmla="*/ 4933815 h 5753325"/>
              <a:gd name="connsiteX74" fmla="*/ 3298210 w 6459988"/>
              <a:gd name="connsiteY74" fmla="*/ 5070790 h 5753325"/>
              <a:gd name="connsiteX75" fmla="*/ 2947678 w 6459988"/>
              <a:gd name="connsiteY75" fmla="*/ 5117869 h 5753325"/>
              <a:gd name="connsiteX76" fmla="*/ 2822169 w 6459988"/>
              <a:gd name="connsiteY76" fmla="*/ 5129396 h 5753325"/>
              <a:gd name="connsiteX77" fmla="*/ 2538773 w 6459988"/>
              <a:gd name="connsiteY77" fmla="*/ 5313397 h 5753325"/>
              <a:gd name="connsiteX78" fmla="*/ 2014500 w 6459988"/>
              <a:gd name="connsiteY78" fmla="*/ 5519744 h 5753325"/>
              <a:gd name="connsiteX79" fmla="*/ 1934391 w 6459988"/>
              <a:gd name="connsiteY79" fmla="*/ 5591335 h 5753325"/>
              <a:gd name="connsiteX80" fmla="*/ 1892550 w 6459988"/>
              <a:gd name="connsiteY80" fmla="*/ 5649708 h 5753325"/>
              <a:gd name="connsiteX81" fmla="*/ 1854769 w 6459988"/>
              <a:gd name="connsiteY81" fmla="*/ 5647691 h 5753325"/>
              <a:gd name="connsiteX82" fmla="*/ 1809461 w 6459988"/>
              <a:gd name="connsiteY82" fmla="*/ 5648628 h 5753325"/>
              <a:gd name="connsiteX83" fmla="*/ 1745150 w 6459988"/>
              <a:gd name="connsiteY83" fmla="*/ 5693879 h 5753325"/>
              <a:gd name="connsiteX84" fmla="*/ 1713375 w 6459988"/>
              <a:gd name="connsiteY84" fmla="*/ 5684672 h 5753325"/>
              <a:gd name="connsiteX85" fmla="*/ 1707808 w 6459988"/>
              <a:gd name="connsiteY85" fmla="*/ 5682611 h 5753325"/>
              <a:gd name="connsiteX86" fmla="*/ 1679313 w 6459988"/>
              <a:gd name="connsiteY86" fmla="*/ 5672360 h 5753325"/>
              <a:gd name="connsiteX87" fmla="*/ 1646933 w 6459988"/>
              <a:gd name="connsiteY87" fmla="*/ 5666227 h 5753325"/>
              <a:gd name="connsiteX88" fmla="*/ 1610055 w 6459988"/>
              <a:gd name="connsiteY88" fmla="*/ 5673643 h 5753325"/>
              <a:gd name="connsiteX89" fmla="*/ 1437641 w 6459988"/>
              <a:gd name="connsiteY89" fmla="*/ 5723266 h 5753325"/>
              <a:gd name="connsiteX90" fmla="*/ 1332869 w 6459988"/>
              <a:gd name="connsiteY90" fmla="*/ 5744752 h 5753325"/>
              <a:gd name="connsiteX91" fmla="*/ 1290525 w 6459988"/>
              <a:gd name="connsiteY91" fmla="*/ 5740036 h 5753325"/>
              <a:gd name="connsiteX92" fmla="*/ 1233107 w 6459988"/>
              <a:gd name="connsiteY92" fmla="*/ 5742106 h 5753325"/>
              <a:gd name="connsiteX93" fmla="*/ 1214532 w 6459988"/>
              <a:gd name="connsiteY93" fmla="*/ 5753325 h 5753325"/>
              <a:gd name="connsiteX94" fmla="*/ 1199955 w 6459988"/>
              <a:gd name="connsiteY94" fmla="*/ 5744831 h 5753325"/>
              <a:gd name="connsiteX95" fmla="*/ 1162337 w 6459988"/>
              <a:gd name="connsiteY95" fmla="*/ 5738048 h 5753325"/>
              <a:gd name="connsiteX96" fmla="*/ 1053457 w 6459988"/>
              <a:gd name="connsiteY96" fmla="*/ 5688676 h 5753325"/>
              <a:gd name="connsiteX97" fmla="*/ 1025798 w 6459988"/>
              <a:gd name="connsiteY97" fmla="*/ 5673166 h 5753325"/>
              <a:gd name="connsiteX98" fmla="*/ 947900 w 6459988"/>
              <a:gd name="connsiteY98" fmla="*/ 5657848 h 5753325"/>
              <a:gd name="connsiteX99" fmla="*/ 815627 w 6459988"/>
              <a:gd name="connsiteY99" fmla="*/ 5642557 h 5753325"/>
              <a:gd name="connsiteX100" fmla="*/ 788251 w 6459988"/>
              <a:gd name="connsiteY100" fmla="*/ 5637065 h 5753325"/>
              <a:gd name="connsiteX101" fmla="*/ 767822 w 6459988"/>
              <a:gd name="connsiteY101" fmla="*/ 5623450 h 5753325"/>
              <a:gd name="connsiteX102" fmla="*/ 765791 w 6459988"/>
              <a:gd name="connsiteY102" fmla="*/ 5612539 h 5753325"/>
              <a:gd name="connsiteX103" fmla="*/ 751230 w 6459988"/>
              <a:gd name="connsiteY103" fmla="*/ 5608092 h 5753325"/>
              <a:gd name="connsiteX104" fmla="*/ 748008 w 6459988"/>
              <a:gd name="connsiteY104" fmla="*/ 5605052 h 5753325"/>
              <a:gd name="connsiteX105" fmla="*/ 728871 w 6459988"/>
              <a:gd name="connsiteY105" fmla="*/ 5589469 h 5753325"/>
              <a:gd name="connsiteX106" fmla="*/ 671898 w 6459988"/>
              <a:gd name="connsiteY106" fmla="*/ 5602363 h 5753325"/>
              <a:gd name="connsiteX107" fmla="*/ 615065 w 6459988"/>
              <a:gd name="connsiteY107" fmla="*/ 5580257 h 5753325"/>
              <a:gd name="connsiteX108" fmla="*/ 355785 w 6459988"/>
              <a:gd name="connsiteY108" fmla="*/ 5514383 h 5753325"/>
              <a:gd name="connsiteX109" fmla="*/ 102269 w 6459988"/>
              <a:gd name="connsiteY109" fmla="*/ 5524347 h 5753325"/>
              <a:gd name="connsiteX110" fmla="*/ 13160 w 6459988"/>
              <a:gd name="connsiteY110" fmla="*/ 5514159 h 5753325"/>
              <a:gd name="connsiteX111" fmla="*/ 0 w 6459988"/>
              <a:gd name="connsiteY111" fmla="*/ 5511735 h 5753325"/>
              <a:gd name="connsiteX112" fmla="*/ 0 w 6459988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447445 w 6447632"/>
              <a:gd name="connsiteY10" fmla="*/ 780003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05877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09888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3456"/>
              <a:gd name="connsiteY0" fmla="*/ 0 h 5753325"/>
              <a:gd name="connsiteX1" fmla="*/ 6438980 w 6443456"/>
              <a:gd name="connsiteY1" fmla="*/ 0 h 5753325"/>
              <a:gd name="connsiteX2" fmla="*/ 6439047 w 6443456"/>
              <a:gd name="connsiteY2" fmla="*/ 147 h 5753325"/>
              <a:gd name="connsiteX3" fmla="*/ 6443456 w 6443456"/>
              <a:gd name="connsiteY3" fmla="*/ 130105 h 5753325"/>
              <a:gd name="connsiteX4" fmla="*/ 6422751 w 6443456"/>
              <a:gd name="connsiteY4" fmla="*/ 174163 h 5753325"/>
              <a:gd name="connsiteX5" fmla="*/ 6396598 w 6443456"/>
              <a:gd name="connsiteY5" fmla="*/ 274847 h 5753325"/>
              <a:gd name="connsiteX6" fmla="*/ 6337615 w 6443456"/>
              <a:gd name="connsiteY6" fmla="*/ 471794 h 5753325"/>
              <a:gd name="connsiteX7" fmla="*/ 6304423 w 6443456"/>
              <a:gd name="connsiteY7" fmla="*/ 582623 h 5753325"/>
              <a:gd name="connsiteX8" fmla="*/ 6303977 w 6443456"/>
              <a:gd name="connsiteY8" fmla="*/ 664291 h 5753325"/>
              <a:gd name="connsiteX9" fmla="*/ 6299372 w 6443456"/>
              <a:gd name="connsiteY9" fmla="*/ 697330 h 5753325"/>
              <a:gd name="connsiteX10" fmla="*/ 6309888 w 6443456"/>
              <a:gd name="connsiteY10" fmla="*/ 754001 h 5753325"/>
              <a:gd name="connsiteX11" fmla="*/ 6339879 w 6443456"/>
              <a:gd name="connsiteY11" fmla="*/ 811136 h 5753325"/>
              <a:gd name="connsiteX12" fmla="*/ 6330065 w 6443456"/>
              <a:gd name="connsiteY12" fmla="*/ 893399 h 5753325"/>
              <a:gd name="connsiteX13" fmla="*/ 6328618 w 6443456"/>
              <a:gd name="connsiteY13" fmla="*/ 1009766 h 5753325"/>
              <a:gd name="connsiteX14" fmla="*/ 6320797 w 6443456"/>
              <a:gd name="connsiteY14" fmla="*/ 1146964 h 5753325"/>
              <a:gd name="connsiteX15" fmla="*/ 6334400 w 6443456"/>
              <a:gd name="connsiteY15" fmla="*/ 1280757 h 5753325"/>
              <a:gd name="connsiteX16" fmla="*/ 6356023 w 6443456"/>
              <a:gd name="connsiteY16" fmla="*/ 1356227 h 5753325"/>
              <a:gd name="connsiteX17" fmla="*/ 6356157 w 6443456"/>
              <a:gd name="connsiteY17" fmla="*/ 1361967 h 5753325"/>
              <a:gd name="connsiteX18" fmla="*/ 6350613 w 6443456"/>
              <a:gd name="connsiteY18" fmla="*/ 1393569 h 5753325"/>
              <a:gd name="connsiteX19" fmla="*/ 6357062 w 6443456"/>
              <a:gd name="connsiteY19" fmla="*/ 1444071 h 5753325"/>
              <a:gd name="connsiteX20" fmla="*/ 6364832 w 6443456"/>
              <a:gd name="connsiteY20" fmla="*/ 1478763 h 5753325"/>
              <a:gd name="connsiteX21" fmla="*/ 6369745 w 6443456"/>
              <a:gd name="connsiteY21" fmla="*/ 1495680 h 5753325"/>
              <a:gd name="connsiteX22" fmla="*/ 6370898 w 6443456"/>
              <a:gd name="connsiteY22" fmla="*/ 1513331 h 5753325"/>
              <a:gd name="connsiteX23" fmla="*/ 6339773 w 6443456"/>
              <a:gd name="connsiteY23" fmla="*/ 1527414 h 5753325"/>
              <a:gd name="connsiteX24" fmla="*/ 6321854 w 6443456"/>
              <a:gd name="connsiteY24" fmla="*/ 1635366 h 5753325"/>
              <a:gd name="connsiteX25" fmla="*/ 6299489 w 6443456"/>
              <a:gd name="connsiteY25" fmla="*/ 1784860 h 5753325"/>
              <a:gd name="connsiteX26" fmla="*/ 6267878 w 6443456"/>
              <a:gd name="connsiteY26" fmla="*/ 1858572 h 5753325"/>
              <a:gd name="connsiteX27" fmla="*/ 6251146 w 6443456"/>
              <a:gd name="connsiteY27" fmla="*/ 1926167 h 5753325"/>
              <a:gd name="connsiteX28" fmla="*/ 6210686 w 6443456"/>
              <a:gd name="connsiteY28" fmla="*/ 2014834 h 5753325"/>
              <a:gd name="connsiteX29" fmla="*/ 6106652 w 6443456"/>
              <a:gd name="connsiteY29" fmla="*/ 2150572 h 5753325"/>
              <a:gd name="connsiteX30" fmla="*/ 6097813 w 6443456"/>
              <a:gd name="connsiteY30" fmla="*/ 2172208 h 5753325"/>
              <a:gd name="connsiteX31" fmla="*/ 6095990 w 6443456"/>
              <a:gd name="connsiteY31" fmla="*/ 2181185 h 5753325"/>
              <a:gd name="connsiteX32" fmla="*/ 6090126 w 6443456"/>
              <a:gd name="connsiteY32" fmla="*/ 2192533 h 5753325"/>
              <a:gd name="connsiteX33" fmla="*/ 6089503 w 6443456"/>
              <a:gd name="connsiteY33" fmla="*/ 2192543 h 5753325"/>
              <a:gd name="connsiteX34" fmla="*/ 6084946 w 6443456"/>
              <a:gd name="connsiteY34" fmla="*/ 2203694 h 5753325"/>
              <a:gd name="connsiteX35" fmla="*/ 5987861 w 6443456"/>
              <a:gd name="connsiteY35" fmla="*/ 2304868 h 5753325"/>
              <a:gd name="connsiteX36" fmla="*/ 5973439 w 6443456"/>
              <a:gd name="connsiteY36" fmla="*/ 2385635 h 5753325"/>
              <a:gd name="connsiteX37" fmla="*/ 5916727 w 6443456"/>
              <a:gd name="connsiteY37" fmla="*/ 2458777 h 5753325"/>
              <a:gd name="connsiteX38" fmla="*/ 5856524 w 6443456"/>
              <a:gd name="connsiteY38" fmla="*/ 2583281 h 5753325"/>
              <a:gd name="connsiteX39" fmla="*/ 5838091 w 6443456"/>
              <a:gd name="connsiteY39" fmla="*/ 2753474 h 5753325"/>
              <a:gd name="connsiteX40" fmla="*/ 5744296 w 6443456"/>
              <a:gd name="connsiteY40" fmla="*/ 2893276 h 5753325"/>
              <a:gd name="connsiteX41" fmla="*/ 5682522 w 6443456"/>
              <a:gd name="connsiteY41" fmla="*/ 3044368 h 5753325"/>
              <a:gd name="connsiteX42" fmla="*/ 5557886 w 6443456"/>
              <a:gd name="connsiteY42" fmla="*/ 3304853 h 5753325"/>
              <a:gd name="connsiteX43" fmla="*/ 5483942 w 6443456"/>
              <a:gd name="connsiteY43" fmla="*/ 3416604 h 5753325"/>
              <a:gd name="connsiteX44" fmla="*/ 5461007 w 6443456"/>
              <a:gd name="connsiteY44" fmla="*/ 3503742 h 5753325"/>
              <a:gd name="connsiteX45" fmla="*/ 5437889 w 6443456"/>
              <a:gd name="connsiteY45" fmla="*/ 3559927 h 5753325"/>
              <a:gd name="connsiteX46" fmla="*/ 5432770 w 6443456"/>
              <a:gd name="connsiteY46" fmla="*/ 3562948 h 5753325"/>
              <a:gd name="connsiteX47" fmla="*/ 5406795 w 6443456"/>
              <a:gd name="connsiteY47" fmla="*/ 3578594 h 5753325"/>
              <a:gd name="connsiteX48" fmla="*/ 5381495 w 6443456"/>
              <a:gd name="connsiteY48" fmla="*/ 3599883 h 5753325"/>
              <a:gd name="connsiteX49" fmla="*/ 5363689 w 6443456"/>
              <a:gd name="connsiteY49" fmla="*/ 3633299 h 5753325"/>
              <a:gd name="connsiteX50" fmla="*/ 5291870 w 6443456"/>
              <a:gd name="connsiteY50" fmla="*/ 3799039 h 5753325"/>
              <a:gd name="connsiteX51" fmla="*/ 5241600 w 6443456"/>
              <a:gd name="connsiteY51" fmla="*/ 3894238 h 5753325"/>
              <a:gd name="connsiteX52" fmla="*/ 5211041 w 6443456"/>
              <a:gd name="connsiteY52" fmla="*/ 3924184 h 5753325"/>
              <a:gd name="connsiteX53" fmla="*/ 5176073 w 6443456"/>
              <a:gd name="connsiteY53" fmla="*/ 3970179 h 5753325"/>
              <a:gd name="connsiteX54" fmla="*/ 5172826 w 6443456"/>
              <a:gd name="connsiteY54" fmla="*/ 3991773 h 5753325"/>
              <a:gd name="connsiteX55" fmla="*/ 5157053 w 6443456"/>
              <a:gd name="connsiteY55" fmla="*/ 3997708 h 5753325"/>
              <a:gd name="connsiteX56" fmla="*/ 5127922 w 6443456"/>
              <a:gd name="connsiteY56" fmla="*/ 4022660 h 5753325"/>
              <a:gd name="connsiteX57" fmla="*/ 5020872 w 6443456"/>
              <a:gd name="connsiteY57" fmla="*/ 4075951 h 5753325"/>
              <a:gd name="connsiteX58" fmla="*/ 4991410 w 6443456"/>
              <a:gd name="connsiteY58" fmla="*/ 4087598 h 5753325"/>
              <a:gd name="connsiteX59" fmla="*/ 4930112 w 6443456"/>
              <a:gd name="connsiteY59" fmla="*/ 4138459 h 5753325"/>
              <a:gd name="connsiteX60" fmla="*/ 4834224 w 6443456"/>
              <a:gd name="connsiteY60" fmla="*/ 4231643 h 5753325"/>
              <a:gd name="connsiteX61" fmla="*/ 4812599 w 6443456"/>
              <a:gd name="connsiteY61" fmla="*/ 4249449 h 5753325"/>
              <a:gd name="connsiteX62" fmla="*/ 4789188 w 6443456"/>
              <a:gd name="connsiteY62" fmla="*/ 4256678 h 5753325"/>
              <a:gd name="connsiteX63" fmla="*/ 4779554 w 6443456"/>
              <a:gd name="connsiteY63" fmla="*/ 4251313 h 5753325"/>
              <a:gd name="connsiteX64" fmla="*/ 4766885 w 6443456"/>
              <a:gd name="connsiteY64" fmla="*/ 4259812 h 5753325"/>
              <a:gd name="connsiteX65" fmla="*/ 4762510 w 6443456"/>
              <a:gd name="connsiteY65" fmla="*/ 4260383 h 5753325"/>
              <a:gd name="connsiteX66" fmla="*/ 4738416 w 6443456"/>
              <a:gd name="connsiteY66" fmla="*/ 4265355 h 5753325"/>
              <a:gd name="connsiteX67" fmla="*/ 4712007 w 6443456"/>
              <a:gd name="connsiteY67" fmla="*/ 4317892 h 5753325"/>
              <a:gd name="connsiteX68" fmla="*/ 4658930 w 6443456"/>
              <a:gd name="connsiteY68" fmla="*/ 4348041 h 5753325"/>
              <a:gd name="connsiteX69" fmla="*/ 4443526 w 6443456"/>
              <a:gd name="connsiteY69" fmla="*/ 4507851 h 5753325"/>
              <a:gd name="connsiteX70" fmla="*/ 4289766 w 6443456"/>
              <a:gd name="connsiteY70" fmla="*/ 4711450 h 5753325"/>
              <a:gd name="connsiteX71" fmla="*/ 4150870 w 6443456"/>
              <a:gd name="connsiteY71" fmla="*/ 4818480 h 5753325"/>
              <a:gd name="connsiteX72" fmla="*/ 4006639 w 6443456"/>
              <a:gd name="connsiteY72" fmla="*/ 4933815 h 5753325"/>
              <a:gd name="connsiteX73" fmla="*/ 3298210 w 6443456"/>
              <a:gd name="connsiteY73" fmla="*/ 5070790 h 5753325"/>
              <a:gd name="connsiteX74" fmla="*/ 2947678 w 6443456"/>
              <a:gd name="connsiteY74" fmla="*/ 5117869 h 5753325"/>
              <a:gd name="connsiteX75" fmla="*/ 2822169 w 6443456"/>
              <a:gd name="connsiteY75" fmla="*/ 5129396 h 5753325"/>
              <a:gd name="connsiteX76" fmla="*/ 2538773 w 6443456"/>
              <a:gd name="connsiteY76" fmla="*/ 5313397 h 5753325"/>
              <a:gd name="connsiteX77" fmla="*/ 2014500 w 6443456"/>
              <a:gd name="connsiteY77" fmla="*/ 5519744 h 5753325"/>
              <a:gd name="connsiteX78" fmla="*/ 1934391 w 6443456"/>
              <a:gd name="connsiteY78" fmla="*/ 5591335 h 5753325"/>
              <a:gd name="connsiteX79" fmla="*/ 1892550 w 6443456"/>
              <a:gd name="connsiteY79" fmla="*/ 5649708 h 5753325"/>
              <a:gd name="connsiteX80" fmla="*/ 1854769 w 6443456"/>
              <a:gd name="connsiteY80" fmla="*/ 5647691 h 5753325"/>
              <a:gd name="connsiteX81" fmla="*/ 1809461 w 6443456"/>
              <a:gd name="connsiteY81" fmla="*/ 5648628 h 5753325"/>
              <a:gd name="connsiteX82" fmla="*/ 1745150 w 6443456"/>
              <a:gd name="connsiteY82" fmla="*/ 5693879 h 5753325"/>
              <a:gd name="connsiteX83" fmla="*/ 1713375 w 6443456"/>
              <a:gd name="connsiteY83" fmla="*/ 5684672 h 5753325"/>
              <a:gd name="connsiteX84" fmla="*/ 1707808 w 6443456"/>
              <a:gd name="connsiteY84" fmla="*/ 5682611 h 5753325"/>
              <a:gd name="connsiteX85" fmla="*/ 1679313 w 6443456"/>
              <a:gd name="connsiteY85" fmla="*/ 5672360 h 5753325"/>
              <a:gd name="connsiteX86" fmla="*/ 1646933 w 6443456"/>
              <a:gd name="connsiteY86" fmla="*/ 5666227 h 5753325"/>
              <a:gd name="connsiteX87" fmla="*/ 1610055 w 6443456"/>
              <a:gd name="connsiteY87" fmla="*/ 5673643 h 5753325"/>
              <a:gd name="connsiteX88" fmla="*/ 1437641 w 6443456"/>
              <a:gd name="connsiteY88" fmla="*/ 5723266 h 5753325"/>
              <a:gd name="connsiteX89" fmla="*/ 1332869 w 6443456"/>
              <a:gd name="connsiteY89" fmla="*/ 5744752 h 5753325"/>
              <a:gd name="connsiteX90" fmla="*/ 1290525 w 6443456"/>
              <a:gd name="connsiteY90" fmla="*/ 5740036 h 5753325"/>
              <a:gd name="connsiteX91" fmla="*/ 1233107 w 6443456"/>
              <a:gd name="connsiteY91" fmla="*/ 5742106 h 5753325"/>
              <a:gd name="connsiteX92" fmla="*/ 1214532 w 6443456"/>
              <a:gd name="connsiteY92" fmla="*/ 5753325 h 5753325"/>
              <a:gd name="connsiteX93" fmla="*/ 1199955 w 6443456"/>
              <a:gd name="connsiteY93" fmla="*/ 5744831 h 5753325"/>
              <a:gd name="connsiteX94" fmla="*/ 1162337 w 6443456"/>
              <a:gd name="connsiteY94" fmla="*/ 5738048 h 5753325"/>
              <a:gd name="connsiteX95" fmla="*/ 1053457 w 6443456"/>
              <a:gd name="connsiteY95" fmla="*/ 5688676 h 5753325"/>
              <a:gd name="connsiteX96" fmla="*/ 1025798 w 6443456"/>
              <a:gd name="connsiteY96" fmla="*/ 5673166 h 5753325"/>
              <a:gd name="connsiteX97" fmla="*/ 947900 w 6443456"/>
              <a:gd name="connsiteY97" fmla="*/ 5657848 h 5753325"/>
              <a:gd name="connsiteX98" fmla="*/ 815627 w 6443456"/>
              <a:gd name="connsiteY98" fmla="*/ 5642557 h 5753325"/>
              <a:gd name="connsiteX99" fmla="*/ 788251 w 6443456"/>
              <a:gd name="connsiteY99" fmla="*/ 5637065 h 5753325"/>
              <a:gd name="connsiteX100" fmla="*/ 767822 w 6443456"/>
              <a:gd name="connsiteY100" fmla="*/ 5623450 h 5753325"/>
              <a:gd name="connsiteX101" fmla="*/ 765791 w 6443456"/>
              <a:gd name="connsiteY101" fmla="*/ 5612539 h 5753325"/>
              <a:gd name="connsiteX102" fmla="*/ 751230 w 6443456"/>
              <a:gd name="connsiteY102" fmla="*/ 5608092 h 5753325"/>
              <a:gd name="connsiteX103" fmla="*/ 748008 w 6443456"/>
              <a:gd name="connsiteY103" fmla="*/ 5605052 h 5753325"/>
              <a:gd name="connsiteX104" fmla="*/ 728871 w 6443456"/>
              <a:gd name="connsiteY104" fmla="*/ 5589469 h 5753325"/>
              <a:gd name="connsiteX105" fmla="*/ 671898 w 6443456"/>
              <a:gd name="connsiteY105" fmla="*/ 5602363 h 5753325"/>
              <a:gd name="connsiteX106" fmla="*/ 615065 w 6443456"/>
              <a:gd name="connsiteY106" fmla="*/ 5580257 h 5753325"/>
              <a:gd name="connsiteX107" fmla="*/ 355785 w 6443456"/>
              <a:gd name="connsiteY107" fmla="*/ 5514383 h 5753325"/>
              <a:gd name="connsiteX108" fmla="*/ 102269 w 6443456"/>
              <a:gd name="connsiteY108" fmla="*/ 5524347 h 5753325"/>
              <a:gd name="connsiteX109" fmla="*/ 13160 w 6443456"/>
              <a:gd name="connsiteY109" fmla="*/ 5514159 h 5753325"/>
              <a:gd name="connsiteX110" fmla="*/ 0 w 6443456"/>
              <a:gd name="connsiteY110" fmla="*/ 5511735 h 5753325"/>
              <a:gd name="connsiteX111" fmla="*/ 0 w 6443456"/>
              <a:gd name="connsiteY111" fmla="*/ 0 h 575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443456" h="5753325">
                <a:moveTo>
                  <a:pt x="0" y="0"/>
                </a:moveTo>
                <a:lnTo>
                  <a:pt x="6438980" y="0"/>
                </a:lnTo>
                <a:cubicBezTo>
                  <a:pt x="6439002" y="49"/>
                  <a:pt x="6439025" y="98"/>
                  <a:pt x="6439047" y="147"/>
                </a:cubicBezTo>
                <a:lnTo>
                  <a:pt x="6443456" y="130105"/>
                </a:lnTo>
                <a:cubicBezTo>
                  <a:pt x="6430828" y="154008"/>
                  <a:pt x="6411458" y="168030"/>
                  <a:pt x="6422751" y="174163"/>
                </a:cubicBezTo>
                <a:cubicBezTo>
                  <a:pt x="6418487" y="214830"/>
                  <a:pt x="6390727" y="235497"/>
                  <a:pt x="6396598" y="274847"/>
                </a:cubicBezTo>
                <a:cubicBezTo>
                  <a:pt x="6403386" y="335822"/>
                  <a:pt x="6333127" y="414969"/>
                  <a:pt x="6337615" y="471794"/>
                </a:cubicBezTo>
                <a:cubicBezTo>
                  <a:pt x="6324407" y="534783"/>
                  <a:pt x="6296331" y="556933"/>
                  <a:pt x="6304423" y="582623"/>
                </a:cubicBezTo>
                <a:cubicBezTo>
                  <a:pt x="6293676" y="611941"/>
                  <a:pt x="6296956" y="631352"/>
                  <a:pt x="6303977" y="664291"/>
                </a:cubicBezTo>
                <a:cubicBezTo>
                  <a:pt x="6302444" y="677879"/>
                  <a:pt x="6301462" y="685268"/>
                  <a:pt x="6299372" y="697330"/>
                </a:cubicBezTo>
                <a:cubicBezTo>
                  <a:pt x="6314387" y="714913"/>
                  <a:pt x="6313827" y="721408"/>
                  <a:pt x="6309888" y="754001"/>
                </a:cubicBezTo>
                <a:cubicBezTo>
                  <a:pt x="6306930" y="769492"/>
                  <a:pt x="6343751" y="814234"/>
                  <a:pt x="6339879" y="811136"/>
                </a:cubicBezTo>
                <a:lnTo>
                  <a:pt x="6330065" y="893399"/>
                </a:lnTo>
                <a:cubicBezTo>
                  <a:pt x="6341065" y="929331"/>
                  <a:pt x="6340586" y="969703"/>
                  <a:pt x="6328618" y="1009766"/>
                </a:cubicBezTo>
                <a:cubicBezTo>
                  <a:pt x="6286987" y="1110847"/>
                  <a:pt x="6336677" y="1067927"/>
                  <a:pt x="6320797" y="1146964"/>
                </a:cubicBezTo>
                <a:cubicBezTo>
                  <a:pt x="6308238" y="1199586"/>
                  <a:pt x="6355190" y="1221191"/>
                  <a:pt x="6334400" y="1280757"/>
                </a:cubicBezTo>
                <a:lnTo>
                  <a:pt x="6356023" y="1356227"/>
                </a:lnTo>
                <a:cubicBezTo>
                  <a:pt x="6356068" y="1358140"/>
                  <a:pt x="6356112" y="1360054"/>
                  <a:pt x="6356157" y="1361967"/>
                </a:cubicBezTo>
                <a:cubicBezTo>
                  <a:pt x="6355533" y="1373512"/>
                  <a:pt x="6353847" y="1384370"/>
                  <a:pt x="6350613" y="1393569"/>
                </a:cubicBezTo>
                <a:cubicBezTo>
                  <a:pt x="6364468" y="1383914"/>
                  <a:pt x="6345614" y="1435855"/>
                  <a:pt x="6357062" y="1444071"/>
                </a:cubicBezTo>
                <a:cubicBezTo>
                  <a:pt x="6366618" y="1448518"/>
                  <a:pt x="6363125" y="1465312"/>
                  <a:pt x="6364832" y="1478763"/>
                </a:cubicBezTo>
                <a:cubicBezTo>
                  <a:pt x="6367033" y="1481449"/>
                  <a:pt x="6368644" y="1487606"/>
                  <a:pt x="6369745" y="1495680"/>
                </a:cubicBezTo>
                <a:cubicBezTo>
                  <a:pt x="6370129" y="1501564"/>
                  <a:pt x="6370514" y="1507447"/>
                  <a:pt x="6370898" y="1513331"/>
                </a:cubicBezTo>
                <a:lnTo>
                  <a:pt x="6339773" y="1527414"/>
                </a:lnTo>
                <a:cubicBezTo>
                  <a:pt x="6334226" y="1566662"/>
                  <a:pt x="6321052" y="1604564"/>
                  <a:pt x="6321854" y="1635366"/>
                </a:cubicBezTo>
                <a:cubicBezTo>
                  <a:pt x="6320655" y="1701187"/>
                  <a:pt x="6292278" y="1721205"/>
                  <a:pt x="6299489" y="1784860"/>
                </a:cubicBezTo>
                <a:cubicBezTo>
                  <a:pt x="6294212" y="1831400"/>
                  <a:pt x="6277478" y="1829559"/>
                  <a:pt x="6267878" y="1858572"/>
                </a:cubicBezTo>
                <a:lnTo>
                  <a:pt x="6251146" y="1926167"/>
                </a:lnTo>
                <a:lnTo>
                  <a:pt x="6210686" y="2014834"/>
                </a:lnTo>
                <a:lnTo>
                  <a:pt x="6106652" y="2150572"/>
                </a:lnTo>
                <a:lnTo>
                  <a:pt x="6097813" y="2172208"/>
                </a:lnTo>
                <a:lnTo>
                  <a:pt x="6095990" y="2181185"/>
                </a:lnTo>
                <a:cubicBezTo>
                  <a:pt x="6094176" y="2187056"/>
                  <a:pt x="6092249" y="2190556"/>
                  <a:pt x="6090126" y="2192533"/>
                </a:cubicBezTo>
                <a:lnTo>
                  <a:pt x="6089503" y="2192543"/>
                </a:lnTo>
                <a:lnTo>
                  <a:pt x="6084946" y="2203694"/>
                </a:lnTo>
                <a:cubicBezTo>
                  <a:pt x="6068006" y="2222414"/>
                  <a:pt x="6006445" y="2274546"/>
                  <a:pt x="5987861" y="2304868"/>
                </a:cubicBezTo>
                <a:lnTo>
                  <a:pt x="5973439" y="2385635"/>
                </a:lnTo>
                <a:lnTo>
                  <a:pt x="5916727" y="2458777"/>
                </a:lnTo>
                <a:cubicBezTo>
                  <a:pt x="5897241" y="2491718"/>
                  <a:pt x="5869630" y="2534165"/>
                  <a:pt x="5856524" y="2583281"/>
                </a:cubicBezTo>
                <a:cubicBezTo>
                  <a:pt x="5857506" y="2592319"/>
                  <a:pt x="5833326" y="2744711"/>
                  <a:pt x="5838091" y="2753474"/>
                </a:cubicBezTo>
                <a:cubicBezTo>
                  <a:pt x="5785248" y="2871502"/>
                  <a:pt x="5778642" y="2803565"/>
                  <a:pt x="5744296" y="2893276"/>
                </a:cubicBezTo>
                <a:cubicBezTo>
                  <a:pt x="5695297" y="2988328"/>
                  <a:pt x="5724634" y="2958553"/>
                  <a:pt x="5682522" y="3044368"/>
                </a:cubicBezTo>
                <a:cubicBezTo>
                  <a:pt x="5632185" y="3125072"/>
                  <a:pt x="5597317" y="3217236"/>
                  <a:pt x="5557886" y="3304853"/>
                </a:cubicBezTo>
                <a:cubicBezTo>
                  <a:pt x="5482395" y="3325072"/>
                  <a:pt x="5519234" y="3371478"/>
                  <a:pt x="5483942" y="3416604"/>
                </a:cubicBezTo>
                <a:cubicBezTo>
                  <a:pt x="5462927" y="3437263"/>
                  <a:pt x="5484515" y="3475608"/>
                  <a:pt x="5461007" y="3503742"/>
                </a:cubicBezTo>
                <a:cubicBezTo>
                  <a:pt x="5452964" y="3510933"/>
                  <a:pt x="5447709" y="3554203"/>
                  <a:pt x="5437889" y="3559927"/>
                </a:cubicBezTo>
                <a:lnTo>
                  <a:pt x="5432770" y="3562948"/>
                </a:lnTo>
                <a:lnTo>
                  <a:pt x="5406795" y="3578594"/>
                </a:lnTo>
                <a:lnTo>
                  <a:pt x="5381495" y="3599883"/>
                </a:lnTo>
                <a:cubicBezTo>
                  <a:pt x="5373777" y="3608845"/>
                  <a:pt x="5367528" y="3619642"/>
                  <a:pt x="5363689" y="3633299"/>
                </a:cubicBezTo>
                <a:cubicBezTo>
                  <a:pt x="5370837" y="3689178"/>
                  <a:pt x="5280250" y="3728687"/>
                  <a:pt x="5291870" y="3799039"/>
                </a:cubicBezTo>
                <a:cubicBezTo>
                  <a:pt x="5291660" y="3823262"/>
                  <a:pt x="5263601" y="3888134"/>
                  <a:pt x="5241600" y="3894238"/>
                </a:cubicBezTo>
                <a:cubicBezTo>
                  <a:pt x="5232312" y="3906493"/>
                  <a:pt x="5231731" y="3924583"/>
                  <a:pt x="5211041" y="3924184"/>
                </a:cubicBezTo>
                <a:cubicBezTo>
                  <a:pt x="5184976" y="3926521"/>
                  <a:pt x="5198956" y="3986438"/>
                  <a:pt x="5176073" y="3970179"/>
                </a:cubicBezTo>
                <a:lnTo>
                  <a:pt x="5172826" y="3991773"/>
                </a:lnTo>
                <a:lnTo>
                  <a:pt x="5157053" y="3997708"/>
                </a:lnTo>
                <a:cubicBezTo>
                  <a:pt x="5140589" y="4003541"/>
                  <a:pt x="5128715" y="4008828"/>
                  <a:pt x="5127922" y="4022660"/>
                </a:cubicBezTo>
                <a:cubicBezTo>
                  <a:pt x="5105225" y="4035701"/>
                  <a:pt x="5043623" y="4065128"/>
                  <a:pt x="5020872" y="4075951"/>
                </a:cubicBezTo>
                <a:cubicBezTo>
                  <a:pt x="5006705" y="4069570"/>
                  <a:pt x="5001251" y="4081880"/>
                  <a:pt x="4991410" y="4087598"/>
                </a:cubicBezTo>
                <a:cubicBezTo>
                  <a:pt x="4974522" y="4085320"/>
                  <a:pt x="4937025" y="4121806"/>
                  <a:pt x="4930112" y="4138459"/>
                </a:cubicBezTo>
                <a:cubicBezTo>
                  <a:pt x="4918473" y="4190437"/>
                  <a:pt x="4844909" y="4190974"/>
                  <a:pt x="4834224" y="4231643"/>
                </a:cubicBezTo>
                <a:cubicBezTo>
                  <a:pt x="4827758" y="4239937"/>
                  <a:pt x="4820427" y="4245543"/>
                  <a:pt x="4812599" y="4249449"/>
                </a:cubicBezTo>
                <a:lnTo>
                  <a:pt x="4789188" y="4256678"/>
                </a:lnTo>
                <a:lnTo>
                  <a:pt x="4779554" y="4251313"/>
                </a:lnTo>
                <a:lnTo>
                  <a:pt x="4766885" y="4259812"/>
                </a:lnTo>
                <a:lnTo>
                  <a:pt x="4762510" y="4260383"/>
                </a:lnTo>
                <a:cubicBezTo>
                  <a:pt x="4754131" y="4261437"/>
                  <a:pt x="4745977" y="4262766"/>
                  <a:pt x="4738416" y="4265355"/>
                </a:cubicBezTo>
                <a:cubicBezTo>
                  <a:pt x="4764694" y="4302719"/>
                  <a:pt x="4678447" y="4293536"/>
                  <a:pt x="4712007" y="4317892"/>
                </a:cubicBezTo>
                <a:cubicBezTo>
                  <a:pt x="4675039" y="4338619"/>
                  <a:pt x="4716682" y="4356361"/>
                  <a:pt x="4658930" y="4348041"/>
                </a:cubicBezTo>
                <a:cubicBezTo>
                  <a:pt x="4614182" y="4379702"/>
                  <a:pt x="4505053" y="4447283"/>
                  <a:pt x="4443526" y="4507851"/>
                </a:cubicBezTo>
                <a:cubicBezTo>
                  <a:pt x="4410144" y="4540439"/>
                  <a:pt x="4338540" y="4659677"/>
                  <a:pt x="4289766" y="4711450"/>
                </a:cubicBezTo>
                <a:cubicBezTo>
                  <a:pt x="4238344" y="4747694"/>
                  <a:pt x="4215457" y="4807131"/>
                  <a:pt x="4150870" y="4818480"/>
                </a:cubicBezTo>
                <a:cubicBezTo>
                  <a:pt x="4103683" y="4855538"/>
                  <a:pt x="4148748" y="4891762"/>
                  <a:pt x="4006639" y="4933815"/>
                </a:cubicBezTo>
                <a:cubicBezTo>
                  <a:pt x="3736045" y="4990755"/>
                  <a:pt x="3474704" y="5040115"/>
                  <a:pt x="3298210" y="5070790"/>
                </a:cubicBezTo>
                <a:cubicBezTo>
                  <a:pt x="3121717" y="5101466"/>
                  <a:pt x="3041810" y="5115566"/>
                  <a:pt x="2947678" y="5117869"/>
                </a:cubicBezTo>
                <a:cubicBezTo>
                  <a:pt x="2853544" y="5120174"/>
                  <a:pt x="2858560" y="5135060"/>
                  <a:pt x="2822169" y="5129396"/>
                </a:cubicBezTo>
                <a:lnTo>
                  <a:pt x="2538773" y="5313397"/>
                </a:lnTo>
                <a:cubicBezTo>
                  <a:pt x="2405817" y="5334661"/>
                  <a:pt x="2144167" y="5431620"/>
                  <a:pt x="2014500" y="5519744"/>
                </a:cubicBezTo>
                <a:cubicBezTo>
                  <a:pt x="1982084" y="5541774"/>
                  <a:pt x="1956346" y="5565847"/>
                  <a:pt x="1934391" y="5591335"/>
                </a:cubicBezTo>
                <a:lnTo>
                  <a:pt x="1892550" y="5649708"/>
                </a:lnTo>
                <a:lnTo>
                  <a:pt x="1854769" y="5647691"/>
                </a:lnTo>
                <a:cubicBezTo>
                  <a:pt x="1838936" y="5647705"/>
                  <a:pt x="1823701" y="5648312"/>
                  <a:pt x="1809461" y="5648628"/>
                </a:cubicBezTo>
                <a:cubicBezTo>
                  <a:pt x="1834147" y="5698228"/>
                  <a:pt x="1737274" y="5633540"/>
                  <a:pt x="1745150" y="5693879"/>
                </a:cubicBezTo>
                <a:cubicBezTo>
                  <a:pt x="1734532" y="5692199"/>
                  <a:pt x="1724002" y="5688669"/>
                  <a:pt x="1713375" y="5684672"/>
                </a:cubicBezTo>
                <a:lnTo>
                  <a:pt x="1707808" y="5682611"/>
                </a:lnTo>
                <a:lnTo>
                  <a:pt x="1679313" y="5672360"/>
                </a:lnTo>
                <a:lnTo>
                  <a:pt x="1646933" y="5666227"/>
                </a:lnTo>
                <a:cubicBezTo>
                  <a:pt x="1635170" y="5665926"/>
                  <a:pt x="1622939" y="5667937"/>
                  <a:pt x="1610055" y="5673643"/>
                </a:cubicBezTo>
                <a:cubicBezTo>
                  <a:pt x="1571890" y="5714775"/>
                  <a:pt x="1484024" y="5669440"/>
                  <a:pt x="1437641" y="5723266"/>
                </a:cubicBezTo>
                <a:cubicBezTo>
                  <a:pt x="1418992" y="5738521"/>
                  <a:pt x="1351540" y="5757985"/>
                  <a:pt x="1332869" y="5744752"/>
                </a:cubicBezTo>
                <a:cubicBezTo>
                  <a:pt x="1317589" y="5745326"/>
                  <a:pt x="1303391" y="5756388"/>
                  <a:pt x="1290525" y="5740036"/>
                </a:cubicBezTo>
                <a:cubicBezTo>
                  <a:pt x="1272146" y="5721242"/>
                  <a:pt x="1235243" y="5770261"/>
                  <a:pt x="1233107" y="5742106"/>
                </a:cubicBezTo>
                <a:lnTo>
                  <a:pt x="1214532" y="5753325"/>
                </a:lnTo>
                <a:lnTo>
                  <a:pt x="1199955" y="5744831"/>
                </a:lnTo>
                <a:cubicBezTo>
                  <a:pt x="1185016" y="5735734"/>
                  <a:pt x="1173414" y="5729861"/>
                  <a:pt x="1162337" y="5738048"/>
                </a:cubicBezTo>
                <a:cubicBezTo>
                  <a:pt x="1137920" y="5728689"/>
                  <a:pt x="1076212" y="5699490"/>
                  <a:pt x="1053457" y="5688676"/>
                </a:cubicBezTo>
                <a:cubicBezTo>
                  <a:pt x="1049315" y="5673592"/>
                  <a:pt x="1036434" y="5677184"/>
                  <a:pt x="1025798" y="5673166"/>
                </a:cubicBezTo>
                <a:cubicBezTo>
                  <a:pt x="1016787" y="5658576"/>
                  <a:pt x="965030" y="5652626"/>
                  <a:pt x="947900" y="5657848"/>
                </a:cubicBezTo>
                <a:cubicBezTo>
                  <a:pt x="900757" y="5681878"/>
                  <a:pt x="853518" y="5624981"/>
                  <a:pt x="815627" y="5642557"/>
                </a:cubicBezTo>
                <a:cubicBezTo>
                  <a:pt x="805172" y="5642805"/>
                  <a:pt x="796221" y="5640669"/>
                  <a:pt x="788251" y="5637065"/>
                </a:cubicBezTo>
                <a:lnTo>
                  <a:pt x="767822" y="5623450"/>
                </a:lnTo>
                <a:lnTo>
                  <a:pt x="765791" y="5612539"/>
                </a:lnTo>
                <a:lnTo>
                  <a:pt x="751230" y="5608092"/>
                </a:lnTo>
                <a:lnTo>
                  <a:pt x="748008" y="5605052"/>
                </a:lnTo>
                <a:cubicBezTo>
                  <a:pt x="741868" y="5599203"/>
                  <a:pt x="735661" y="5593704"/>
                  <a:pt x="728871" y="5589469"/>
                </a:cubicBezTo>
                <a:cubicBezTo>
                  <a:pt x="717035" y="5633700"/>
                  <a:pt x="669153" y="5560747"/>
                  <a:pt x="671898" y="5602363"/>
                </a:cubicBezTo>
                <a:cubicBezTo>
                  <a:pt x="632522" y="5586794"/>
                  <a:pt x="645467" y="5630489"/>
                  <a:pt x="615065" y="5580257"/>
                </a:cubicBezTo>
                <a:cubicBezTo>
                  <a:pt x="562379" y="5565593"/>
                  <a:pt x="441250" y="5523701"/>
                  <a:pt x="355785" y="5514383"/>
                </a:cubicBezTo>
                <a:cubicBezTo>
                  <a:pt x="309622" y="5509152"/>
                  <a:pt x="172894" y="5529342"/>
                  <a:pt x="102269" y="5524347"/>
                </a:cubicBezTo>
                <a:cubicBezTo>
                  <a:pt x="72050" y="5515878"/>
                  <a:pt x="41939" y="5516649"/>
                  <a:pt x="13160" y="5514159"/>
                </a:cubicBezTo>
                <a:lnTo>
                  <a:pt x="0" y="551173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71DA25D-AFEA-6E48-A047-2DA58542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8891"/>
            <a:ext cx="4259731" cy="1985085"/>
          </a:xfrm>
        </p:spPr>
        <p:txBody>
          <a:bodyPr anchor="b">
            <a:normAutofit/>
          </a:bodyPr>
          <a:lstStyle/>
          <a:p>
            <a:pPr algn="ctr"/>
            <a:r>
              <a:rPr lang="nb-NO" sz="3700" dirty="0"/>
              <a:t>Fokus: Helsefremmende og forebyggende arbeid.</a:t>
            </a:r>
          </a:p>
        </p:txBody>
      </p:sp>
      <p:sp>
        <p:nvSpPr>
          <p:cNvPr id="27" name="Freeform: Shape 12">
            <a:extLst>
              <a:ext uri="{FF2B5EF4-FFF2-40B4-BE49-F238E27FC236}">
                <a16:creationId xmlns:a16="http://schemas.microsoft.com/office/drawing/2014/main" id="{8AEB98C5-9869-C46C-B771-C3C0B1472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664" y="3440576"/>
            <a:ext cx="4114800" cy="267505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85F5A74-B1B3-0BEE-DCF0-8E0E544C8A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116" r="2" b="14644"/>
          <a:stretch>
            <a:fillRect/>
          </a:stretch>
        </p:blipFill>
        <p:spPr>
          <a:xfrm>
            <a:off x="1049617" y="3555468"/>
            <a:ext cx="3836894" cy="2450885"/>
          </a:xfrm>
          <a:prstGeom prst="rect">
            <a:avLst/>
          </a:prstGeom>
        </p:spPr>
      </p:pic>
      <p:sp>
        <p:nvSpPr>
          <p:cNvPr id="28" name="Rectangle 6">
            <a:extLst>
              <a:ext uri="{FF2B5EF4-FFF2-40B4-BE49-F238E27FC236}">
                <a16:creationId xmlns:a16="http://schemas.microsoft.com/office/drawing/2014/main" id="{773119D2-C505-D16D-D2E2-944D090E2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4189" y="5904203"/>
            <a:ext cx="1201506" cy="36512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942D05-458B-9999-0503-91105599F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664" y="723153"/>
            <a:ext cx="6291618" cy="5392482"/>
          </a:xfrm>
        </p:spPr>
        <p:txBody>
          <a:bodyPr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latin typeface="Arial" panose="020B0604020202020204" pitchFamily="34" charset="0"/>
                <a:ea typeface="Inter"/>
                <a:cs typeface="Arial" panose="020B0604020202020204" pitchFamily="34" charset="0"/>
              </a:rPr>
              <a:t>Lavterskeltilbud, lett tilgjengelig for elever og foresatte 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latin typeface="Arial" panose="020B0604020202020204" pitchFamily="34" charset="0"/>
                <a:ea typeface="Inter"/>
                <a:cs typeface="Arial" panose="020B0604020202020204" pitchFamily="34" charset="0"/>
              </a:rPr>
              <a:t>Taushetsplikt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har char="•"/>
            </a:pPr>
            <a:r>
              <a:rPr lang="nb-NO" sz="2400" dirty="0">
                <a:latin typeface="Arial" panose="020B0604020202020204" pitchFamily="34" charset="0"/>
                <a:ea typeface="Inter"/>
                <a:cs typeface="Arial" panose="020B0604020202020204" pitchFamily="34" charset="0"/>
              </a:rPr>
              <a:t>Vekst og utvikling, syn og hørsel. 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har char="•"/>
            </a:pPr>
            <a:r>
              <a:rPr lang="nb-NO" sz="2400" dirty="0">
                <a:latin typeface="Arial" panose="020B0604020202020204" pitchFamily="34" charset="0"/>
                <a:ea typeface="Inter"/>
                <a:cs typeface="Arial" panose="020B0604020202020204" pitchFamily="34" charset="0"/>
              </a:rPr>
              <a:t>Støttesamtaler med elever, sosiale/psykiske utfordringer. Åpen dør. 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har char="•"/>
            </a:pPr>
            <a:r>
              <a:rPr lang="nb-NO" sz="2400" dirty="0">
                <a:latin typeface="Arial" panose="020B0604020202020204" pitchFamily="34" charset="0"/>
                <a:ea typeface="Inter"/>
                <a:cs typeface="Arial" panose="020B0604020202020204" pitchFamily="34" charset="0"/>
              </a:rPr>
              <a:t>Veilede og støtte foreldre i foreldrerollen. </a:t>
            </a:r>
          </a:p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194036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A39C7C-C157-AF1D-51BF-354E60BA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Kort om Lura skole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759AF7-F607-8EFA-B111-FEAE6D500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Ca</a:t>
            </a:r>
            <a:r>
              <a:rPr lang="nb-NO" dirty="0"/>
              <a:t> 320 elever</a:t>
            </a:r>
          </a:p>
          <a:p>
            <a:pPr eaLnBrk="1" hangingPunct="1">
              <a:defRPr/>
            </a:pPr>
            <a:r>
              <a:rPr lang="nb-NO" altLang="nb-NO" sz="2800" dirty="0" err="1"/>
              <a:t>Ca</a:t>
            </a:r>
            <a:r>
              <a:rPr lang="nb-NO" altLang="nb-NO" sz="2800" dirty="0"/>
              <a:t> 50 ansatte</a:t>
            </a:r>
          </a:p>
          <a:p>
            <a:pPr eaLnBrk="1" hangingPunct="1">
              <a:defRPr/>
            </a:pPr>
            <a:r>
              <a:rPr lang="nb-NO" altLang="nb-NO" sz="2800" dirty="0"/>
              <a:t>Ca. 50 % av elevene har flerkulturell bakgrunn</a:t>
            </a:r>
          </a:p>
          <a:p>
            <a:pPr eaLnBrk="1" hangingPunct="1">
              <a:defRPr/>
            </a:pPr>
            <a:r>
              <a:rPr lang="nb-NO" altLang="nb-NO" sz="2800" dirty="0"/>
              <a:t>Mellom 20-30 ulike språk</a:t>
            </a:r>
          </a:p>
          <a:p>
            <a:pPr eaLnBrk="1" hangingPunct="1">
              <a:defRPr/>
            </a:pPr>
            <a:r>
              <a:rPr lang="nb-NO" altLang="nb-NO" sz="2800" dirty="0"/>
              <a:t>Innføringsklasse for nyankomne minoritetsspråklige elever med plass til inntil 45 elever</a:t>
            </a:r>
          </a:p>
          <a:p>
            <a:pPr marL="0" indent="0" eaLnBrk="1" hangingPunct="1">
              <a:buNone/>
              <a:defRPr/>
            </a:pP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B7BC9E5-A780-82D0-A082-90BE0CE3B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921" y="892856"/>
            <a:ext cx="2908044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7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9A2331-72CA-BEEB-423F-8AE034C66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BD18E337-5487-5045-A5E2-1B5917D2E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10">
            <a:extLst>
              <a:ext uri="{FF2B5EF4-FFF2-40B4-BE49-F238E27FC236}">
                <a16:creationId xmlns:a16="http://schemas.microsoft.com/office/drawing/2014/main" id="{9B1E32AD-3B45-CB97-1293-F176B4510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291618" cy="5097980"/>
          </a:xfrm>
          <a:custGeom>
            <a:avLst/>
            <a:gdLst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516105 w 6530408"/>
              <a:gd name="connsiteY8" fmla="*/ 476071 h 5753325"/>
              <a:gd name="connsiteX9" fmla="*/ 6488360 w 6530408"/>
              <a:gd name="connsiteY9" fmla="*/ 535865 h 5753325"/>
              <a:gd name="connsiteX10" fmla="*/ 6492864 w 6530408"/>
              <a:gd name="connsiteY10" fmla="*/ 615799 h 5753325"/>
              <a:gd name="connsiteX11" fmla="*/ 6459988 w 6530408"/>
              <a:gd name="connsiteY11" fmla="*/ 707628 h 5753325"/>
              <a:gd name="connsiteX12" fmla="*/ 6453989 w 6530408"/>
              <a:gd name="connsiteY12" fmla="*/ 711876 h 5753325"/>
              <a:gd name="connsiteX13" fmla="*/ 6453209 w 6530408"/>
              <a:gd name="connsiteY13" fmla="*/ 719127 h 5753325"/>
              <a:gd name="connsiteX14" fmla="*/ 6457662 w 6530408"/>
              <a:gd name="connsiteY14" fmla="*/ 723331 h 5753325"/>
              <a:gd name="connsiteX15" fmla="*/ 6447445 w 6530408"/>
              <a:gd name="connsiteY15" fmla="*/ 780003 h 5753325"/>
              <a:gd name="connsiteX16" fmla="*/ 6426552 w 6530408"/>
              <a:gd name="connsiteY16" fmla="*/ 845805 h 5753325"/>
              <a:gd name="connsiteX17" fmla="*/ 6434072 w 6530408"/>
              <a:gd name="connsiteY17" fmla="*/ 910733 h 5753325"/>
              <a:gd name="connsiteX18" fmla="*/ 6432570 w 6530408"/>
              <a:gd name="connsiteY18" fmla="*/ 983394 h 5753325"/>
              <a:gd name="connsiteX19" fmla="*/ 6431878 w 6530408"/>
              <a:gd name="connsiteY19" fmla="*/ 1026728 h 5753325"/>
              <a:gd name="connsiteX20" fmla="*/ 6414269 w 6530408"/>
              <a:gd name="connsiteY20" fmla="*/ 1151111 h 5753325"/>
              <a:gd name="connsiteX21" fmla="*/ 6371722 w 6530408"/>
              <a:gd name="connsiteY21" fmla="*/ 1318080 h 5753325"/>
              <a:gd name="connsiteX22" fmla="*/ 6356023 w 6530408"/>
              <a:gd name="connsiteY22" fmla="*/ 1356227 h 5753325"/>
              <a:gd name="connsiteX23" fmla="*/ 6356157 w 6530408"/>
              <a:gd name="connsiteY23" fmla="*/ 1361967 h 5753325"/>
              <a:gd name="connsiteX24" fmla="*/ 6350613 w 6530408"/>
              <a:gd name="connsiteY24" fmla="*/ 1393569 h 5753325"/>
              <a:gd name="connsiteX25" fmla="*/ 6357062 w 6530408"/>
              <a:gd name="connsiteY25" fmla="*/ 1444071 h 5753325"/>
              <a:gd name="connsiteX26" fmla="*/ 6364832 w 6530408"/>
              <a:gd name="connsiteY26" fmla="*/ 1478763 h 5753325"/>
              <a:gd name="connsiteX27" fmla="*/ 6369745 w 6530408"/>
              <a:gd name="connsiteY27" fmla="*/ 1495680 h 5753325"/>
              <a:gd name="connsiteX28" fmla="*/ 6370898 w 6530408"/>
              <a:gd name="connsiteY28" fmla="*/ 1513331 h 5753325"/>
              <a:gd name="connsiteX29" fmla="*/ 6368801 w 6530408"/>
              <a:gd name="connsiteY29" fmla="*/ 1527414 h 5753325"/>
              <a:gd name="connsiteX30" fmla="*/ 6359177 w 6530408"/>
              <a:gd name="connsiteY30" fmla="*/ 1639513 h 5753325"/>
              <a:gd name="connsiteX31" fmla="*/ 6299489 w 6530408"/>
              <a:gd name="connsiteY31" fmla="*/ 1784860 h 5753325"/>
              <a:gd name="connsiteX32" fmla="*/ 6267878 w 6530408"/>
              <a:gd name="connsiteY32" fmla="*/ 1858572 h 5753325"/>
              <a:gd name="connsiteX33" fmla="*/ 6251146 w 6530408"/>
              <a:gd name="connsiteY33" fmla="*/ 1926167 h 5753325"/>
              <a:gd name="connsiteX34" fmla="*/ 6210686 w 6530408"/>
              <a:gd name="connsiteY34" fmla="*/ 2014834 h 5753325"/>
              <a:gd name="connsiteX35" fmla="*/ 6106652 w 6530408"/>
              <a:gd name="connsiteY35" fmla="*/ 2150572 h 5753325"/>
              <a:gd name="connsiteX36" fmla="*/ 6097813 w 6530408"/>
              <a:gd name="connsiteY36" fmla="*/ 2172208 h 5753325"/>
              <a:gd name="connsiteX37" fmla="*/ 6095990 w 6530408"/>
              <a:gd name="connsiteY37" fmla="*/ 2181185 h 5753325"/>
              <a:gd name="connsiteX38" fmla="*/ 6090126 w 6530408"/>
              <a:gd name="connsiteY38" fmla="*/ 2192533 h 5753325"/>
              <a:gd name="connsiteX39" fmla="*/ 6089503 w 6530408"/>
              <a:gd name="connsiteY39" fmla="*/ 2192543 h 5753325"/>
              <a:gd name="connsiteX40" fmla="*/ 6084946 w 6530408"/>
              <a:gd name="connsiteY40" fmla="*/ 2203694 h 5753325"/>
              <a:gd name="connsiteX41" fmla="*/ 5987861 w 6530408"/>
              <a:gd name="connsiteY41" fmla="*/ 2304868 h 5753325"/>
              <a:gd name="connsiteX42" fmla="*/ 5973439 w 6530408"/>
              <a:gd name="connsiteY42" fmla="*/ 2385635 h 5753325"/>
              <a:gd name="connsiteX43" fmla="*/ 5916727 w 6530408"/>
              <a:gd name="connsiteY43" fmla="*/ 2458777 h 5753325"/>
              <a:gd name="connsiteX44" fmla="*/ 5856524 w 6530408"/>
              <a:gd name="connsiteY44" fmla="*/ 2583281 h 5753325"/>
              <a:gd name="connsiteX45" fmla="*/ 5838091 w 6530408"/>
              <a:gd name="connsiteY45" fmla="*/ 2753474 h 5753325"/>
              <a:gd name="connsiteX46" fmla="*/ 5777471 w 6530408"/>
              <a:gd name="connsiteY46" fmla="*/ 2901570 h 5753325"/>
              <a:gd name="connsiteX47" fmla="*/ 5723992 w 6530408"/>
              <a:gd name="connsiteY47" fmla="*/ 2998752 h 5753325"/>
              <a:gd name="connsiteX48" fmla="*/ 5557886 w 6530408"/>
              <a:gd name="connsiteY48" fmla="*/ 3329735 h 5753325"/>
              <a:gd name="connsiteX49" fmla="*/ 5471501 w 6530408"/>
              <a:gd name="connsiteY49" fmla="*/ 3462221 h 5753325"/>
              <a:gd name="connsiteX50" fmla="*/ 5465154 w 6530408"/>
              <a:gd name="connsiteY50" fmla="*/ 3541065 h 5753325"/>
              <a:gd name="connsiteX51" fmla="*/ 5437889 w 6530408"/>
              <a:gd name="connsiteY51" fmla="*/ 3559927 h 5753325"/>
              <a:gd name="connsiteX52" fmla="*/ 5432770 w 6530408"/>
              <a:gd name="connsiteY52" fmla="*/ 3562948 h 5753325"/>
              <a:gd name="connsiteX53" fmla="*/ 5406795 w 6530408"/>
              <a:gd name="connsiteY53" fmla="*/ 3578594 h 5753325"/>
              <a:gd name="connsiteX54" fmla="*/ 5381495 w 6530408"/>
              <a:gd name="connsiteY54" fmla="*/ 3599883 h 5753325"/>
              <a:gd name="connsiteX55" fmla="*/ 5363689 w 6530408"/>
              <a:gd name="connsiteY55" fmla="*/ 3633299 h 5753325"/>
              <a:gd name="connsiteX56" fmla="*/ 5291870 w 6530408"/>
              <a:gd name="connsiteY56" fmla="*/ 3799039 h 5753325"/>
              <a:gd name="connsiteX57" fmla="*/ 5241600 w 6530408"/>
              <a:gd name="connsiteY57" fmla="*/ 3894238 h 5753325"/>
              <a:gd name="connsiteX58" fmla="*/ 5211041 w 6530408"/>
              <a:gd name="connsiteY58" fmla="*/ 3924184 h 5753325"/>
              <a:gd name="connsiteX59" fmla="*/ 5176073 w 6530408"/>
              <a:gd name="connsiteY59" fmla="*/ 3970179 h 5753325"/>
              <a:gd name="connsiteX60" fmla="*/ 5172826 w 6530408"/>
              <a:gd name="connsiteY60" fmla="*/ 3991773 h 5753325"/>
              <a:gd name="connsiteX61" fmla="*/ 5157053 w 6530408"/>
              <a:gd name="connsiteY61" fmla="*/ 3997708 h 5753325"/>
              <a:gd name="connsiteX62" fmla="*/ 5127922 w 6530408"/>
              <a:gd name="connsiteY62" fmla="*/ 4022660 h 5753325"/>
              <a:gd name="connsiteX63" fmla="*/ 5020872 w 6530408"/>
              <a:gd name="connsiteY63" fmla="*/ 4075951 h 5753325"/>
              <a:gd name="connsiteX64" fmla="*/ 4991410 w 6530408"/>
              <a:gd name="connsiteY64" fmla="*/ 4087598 h 5753325"/>
              <a:gd name="connsiteX65" fmla="*/ 4930112 w 6530408"/>
              <a:gd name="connsiteY65" fmla="*/ 4138459 h 5753325"/>
              <a:gd name="connsiteX66" fmla="*/ 4834224 w 6530408"/>
              <a:gd name="connsiteY66" fmla="*/ 4231643 h 5753325"/>
              <a:gd name="connsiteX67" fmla="*/ 4812599 w 6530408"/>
              <a:gd name="connsiteY67" fmla="*/ 4249449 h 5753325"/>
              <a:gd name="connsiteX68" fmla="*/ 4789188 w 6530408"/>
              <a:gd name="connsiteY68" fmla="*/ 4256678 h 5753325"/>
              <a:gd name="connsiteX69" fmla="*/ 4779554 w 6530408"/>
              <a:gd name="connsiteY69" fmla="*/ 4251313 h 5753325"/>
              <a:gd name="connsiteX70" fmla="*/ 4766885 w 6530408"/>
              <a:gd name="connsiteY70" fmla="*/ 4259812 h 5753325"/>
              <a:gd name="connsiteX71" fmla="*/ 4762510 w 6530408"/>
              <a:gd name="connsiteY71" fmla="*/ 4260383 h 5753325"/>
              <a:gd name="connsiteX72" fmla="*/ 4738416 w 6530408"/>
              <a:gd name="connsiteY72" fmla="*/ 4265355 h 5753325"/>
              <a:gd name="connsiteX73" fmla="*/ 4712007 w 6530408"/>
              <a:gd name="connsiteY73" fmla="*/ 4317892 h 5753325"/>
              <a:gd name="connsiteX74" fmla="*/ 4658930 w 6530408"/>
              <a:gd name="connsiteY74" fmla="*/ 4348041 h 5753325"/>
              <a:gd name="connsiteX75" fmla="*/ 4443526 w 6530408"/>
              <a:gd name="connsiteY75" fmla="*/ 4507851 h 5753325"/>
              <a:gd name="connsiteX76" fmla="*/ 4289766 w 6530408"/>
              <a:gd name="connsiteY76" fmla="*/ 4711450 h 5753325"/>
              <a:gd name="connsiteX77" fmla="*/ 4150870 w 6530408"/>
              <a:gd name="connsiteY77" fmla="*/ 4818480 h 5753325"/>
              <a:gd name="connsiteX78" fmla="*/ 4006639 w 6530408"/>
              <a:gd name="connsiteY78" fmla="*/ 4933815 h 5753325"/>
              <a:gd name="connsiteX79" fmla="*/ 3298210 w 6530408"/>
              <a:gd name="connsiteY79" fmla="*/ 5070790 h 5753325"/>
              <a:gd name="connsiteX80" fmla="*/ 2947678 w 6530408"/>
              <a:gd name="connsiteY80" fmla="*/ 5117869 h 5753325"/>
              <a:gd name="connsiteX81" fmla="*/ 2822169 w 6530408"/>
              <a:gd name="connsiteY81" fmla="*/ 5129396 h 5753325"/>
              <a:gd name="connsiteX82" fmla="*/ 2538773 w 6530408"/>
              <a:gd name="connsiteY82" fmla="*/ 5313397 h 5753325"/>
              <a:gd name="connsiteX83" fmla="*/ 2014500 w 6530408"/>
              <a:gd name="connsiteY83" fmla="*/ 5519744 h 5753325"/>
              <a:gd name="connsiteX84" fmla="*/ 1934391 w 6530408"/>
              <a:gd name="connsiteY84" fmla="*/ 5591335 h 5753325"/>
              <a:gd name="connsiteX85" fmla="*/ 1892550 w 6530408"/>
              <a:gd name="connsiteY85" fmla="*/ 5649708 h 5753325"/>
              <a:gd name="connsiteX86" fmla="*/ 1854769 w 6530408"/>
              <a:gd name="connsiteY86" fmla="*/ 5647691 h 5753325"/>
              <a:gd name="connsiteX87" fmla="*/ 1809461 w 6530408"/>
              <a:gd name="connsiteY87" fmla="*/ 5648628 h 5753325"/>
              <a:gd name="connsiteX88" fmla="*/ 1745150 w 6530408"/>
              <a:gd name="connsiteY88" fmla="*/ 5693879 h 5753325"/>
              <a:gd name="connsiteX89" fmla="*/ 1713375 w 6530408"/>
              <a:gd name="connsiteY89" fmla="*/ 5684672 h 5753325"/>
              <a:gd name="connsiteX90" fmla="*/ 1707808 w 6530408"/>
              <a:gd name="connsiteY90" fmla="*/ 5682611 h 5753325"/>
              <a:gd name="connsiteX91" fmla="*/ 1679313 w 6530408"/>
              <a:gd name="connsiteY91" fmla="*/ 5672360 h 5753325"/>
              <a:gd name="connsiteX92" fmla="*/ 1646933 w 6530408"/>
              <a:gd name="connsiteY92" fmla="*/ 5666227 h 5753325"/>
              <a:gd name="connsiteX93" fmla="*/ 1610055 w 6530408"/>
              <a:gd name="connsiteY93" fmla="*/ 5673643 h 5753325"/>
              <a:gd name="connsiteX94" fmla="*/ 1437641 w 6530408"/>
              <a:gd name="connsiteY94" fmla="*/ 5723266 h 5753325"/>
              <a:gd name="connsiteX95" fmla="*/ 1332869 w 6530408"/>
              <a:gd name="connsiteY95" fmla="*/ 5744752 h 5753325"/>
              <a:gd name="connsiteX96" fmla="*/ 1290525 w 6530408"/>
              <a:gd name="connsiteY96" fmla="*/ 5740036 h 5753325"/>
              <a:gd name="connsiteX97" fmla="*/ 1233107 w 6530408"/>
              <a:gd name="connsiteY97" fmla="*/ 5742106 h 5753325"/>
              <a:gd name="connsiteX98" fmla="*/ 1214532 w 6530408"/>
              <a:gd name="connsiteY98" fmla="*/ 5753325 h 5753325"/>
              <a:gd name="connsiteX99" fmla="*/ 1199955 w 6530408"/>
              <a:gd name="connsiteY99" fmla="*/ 5744831 h 5753325"/>
              <a:gd name="connsiteX100" fmla="*/ 1162337 w 6530408"/>
              <a:gd name="connsiteY100" fmla="*/ 5738048 h 5753325"/>
              <a:gd name="connsiteX101" fmla="*/ 1053457 w 6530408"/>
              <a:gd name="connsiteY101" fmla="*/ 5688676 h 5753325"/>
              <a:gd name="connsiteX102" fmla="*/ 1025798 w 6530408"/>
              <a:gd name="connsiteY102" fmla="*/ 5673166 h 5753325"/>
              <a:gd name="connsiteX103" fmla="*/ 947900 w 6530408"/>
              <a:gd name="connsiteY103" fmla="*/ 5657848 h 5753325"/>
              <a:gd name="connsiteX104" fmla="*/ 815627 w 6530408"/>
              <a:gd name="connsiteY104" fmla="*/ 5642557 h 5753325"/>
              <a:gd name="connsiteX105" fmla="*/ 788251 w 6530408"/>
              <a:gd name="connsiteY105" fmla="*/ 5637065 h 5753325"/>
              <a:gd name="connsiteX106" fmla="*/ 767822 w 6530408"/>
              <a:gd name="connsiteY106" fmla="*/ 5623450 h 5753325"/>
              <a:gd name="connsiteX107" fmla="*/ 765791 w 6530408"/>
              <a:gd name="connsiteY107" fmla="*/ 5612539 h 5753325"/>
              <a:gd name="connsiteX108" fmla="*/ 751230 w 6530408"/>
              <a:gd name="connsiteY108" fmla="*/ 5608092 h 5753325"/>
              <a:gd name="connsiteX109" fmla="*/ 748008 w 6530408"/>
              <a:gd name="connsiteY109" fmla="*/ 5605052 h 5753325"/>
              <a:gd name="connsiteX110" fmla="*/ 728871 w 6530408"/>
              <a:gd name="connsiteY110" fmla="*/ 5589469 h 5753325"/>
              <a:gd name="connsiteX111" fmla="*/ 671898 w 6530408"/>
              <a:gd name="connsiteY111" fmla="*/ 5602363 h 5753325"/>
              <a:gd name="connsiteX112" fmla="*/ 615065 w 6530408"/>
              <a:gd name="connsiteY112" fmla="*/ 5580257 h 5753325"/>
              <a:gd name="connsiteX113" fmla="*/ 355785 w 6530408"/>
              <a:gd name="connsiteY113" fmla="*/ 5514383 h 5753325"/>
              <a:gd name="connsiteX114" fmla="*/ 102269 w 6530408"/>
              <a:gd name="connsiteY114" fmla="*/ 5524347 h 5753325"/>
              <a:gd name="connsiteX115" fmla="*/ 13160 w 6530408"/>
              <a:gd name="connsiteY115" fmla="*/ 5514159 h 5753325"/>
              <a:gd name="connsiteX116" fmla="*/ 0 w 6530408"/>
              <a:gd name="connsiteY116" fmla="*/ 5511735 h 5753325"/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488360 w 6530408"/>
              <a:gd name="connsiteY8" fmla="*/ 535865 h 5753325"/>
              <a:gd name="connsiteX9" fmla="*/ 6492864 w 6530408"/>
              <a:gd name="connsiteY9" fmla="*/ 615799 h 5753325"/>
              <a:gd name="connsiteX10" fmla="*/ 6459988 w 6530408"/>
              <a:gd name="connsiteY10" fmla="*/ 707628 h 5753325"/>
              <a:gd name="connsiteX11" fmla="*/ 6453989 w 6530408"/>
              <a:gd name="connsiteY11" fmla="*/ 711876 h 5753325"/>
              <a:gd name="connsiteX12" fmla="*/ 6453209 w 6530408"/>
              <a:gd name="connsiteY12" fmla="*/ 719127 h 5753325"/>
              <a:gd name="connsiteX13" fmla="*/ 6457662 w 6530408"/>
              <a:gd name="connsiteY13" fmla="*/ 723331 h 5753325"/>
              <a:gd name="connsiteX14" fmla="*/ 6447445 w 6530408"/>
              <a:gd name="connsiteY14" fmla="*/ 780003 h 5753325"/>
              <a:gd name="connsiteX15" fmla="*/ 6426552 w 6530408"/>
              <a:gd name="connsiteY15" fmla="*/ 845805 h 5753325"/>
              <a:gd name="connsiteX16" fmla="*/ 6434072 w 6530408"/>
              <a:gd name="connsiteY16" fmla="*/ 910733 h 5753325"/>
              <a:gd name="connsiteX17" fmla="*/ 6432570 w 6530408"/>
              <a:gd name="connsiteY17" fmla="*/ 983394 h 5753325"/>
              <a:gd name="connsiteX18" fmla="*/ 6431878 w 6530408"/>
              <a:gd name="connsiteY18" fmla="*/ 1026728 h 5753325"/>
              <a:gd name="connsiteX19" fmla="*/ 6414269 w 6530408"/>
              <a:gd name="connsiteY19" fmla="*/ 1151111 h 5753325"/>
              <a:gd name="connsiteX20" fmla="*/ 6371722 w 6530408"/>
              <a:gd name="connsiteY20" fmla="*/ 1318080 h 5753325"/>
              <a:gd name="connsiteX21" fmla="*/ 6356023 w 6530408"/>
              <a:gd name="connsiteY21" fmla="*/ 1356227 h 5753325"/>
              <a:gd name="connsiteX22" fmla="*/ 6356157 w 6530408"/>
              <a:gd name="connsiteY22" fmla="*/ 1361967 h 5753325"/>
              <a:gd name="connsiteX23" fmla="*/ 6350613 w 6530408"/>
              <a:gd name="connsiteY23" fmla="*/ 1393569 h 5753325"/>
              <a:gd name="connsiteX24" fmla="*/ 6357062 w 6530408"/>
              <a:gd name="connsiteY24" fmla="*/ 1444071 h 5753325"/>
              <a:gd name="connsiteX25" fmla="*/ 6364832 w 6530408"/>
              <a:gd name="connsiteY25" fmla="*/ 1478763 h 5753325"/>
              <a:gd name="connsiteX26" fmla="*/ 6369745 w 6530408"/>
              <a:gd name="connsiteY26" fmla="*/ 1495680 h 5753325"/>
              <a:gd name="connsiteX27" fmla="*/ 6370898 w 6530408"/>
              <a:gd name="connsiteY27" fmla="*/ 1513331 h 5753325"/>
              <a:gd name="connsiteX28" fmla="*/ 6368801 w 6530408"/>
              <a:gd name="connsiteY28" fmla="*/ 1527414 h 5753325"/>
              <a:gd name="connsiteX29" fmla="*/ 6359177 w 6530408"/>
              <a:gd name="connsiteY29" fmla="*/ 1639513 h 5753325"/>
              <a:gd name="connsiteX30" fmla="*/ 6299489 w 6530408"/>
              <a:gd name="connsiteY30" fmla="*/ 1784860 h 5753325"/>
              <a:gd name="connsiteX31" fmla="*/ 6267878 w 6530408"/>
              <a:gd name="connsiteY31" fmla="*/ 1858572 h 5753325"/>
              <a:gd name="connsiteX32" fmla="*/ 6251146 w 6530408"/>
              <a:gd name="connsiteY32" fmla="*/ 1926167 h 5753325"/>
              <a:gd name="connsiteX33" fmla="*/ 6210686 w 6530408"/>
              <a:gd name="connsiteY33" fmla="*/ 2014834 h 5753325"/>
              <a:gd name="connsiteX34" fmla="*/ 6106652 w 6530408"/>
              <a:gd name="connsiteY34" fmla="*/ 2150572 h 5753325"/>
              <a:gd name="connsiteX35" fmla="*/ 6097813 w 6530408"/>
              <a:gd name="connsiteY35" fmla="*/ 2172208 h 5753325"/>
              <a:gd name="connsiteX36" fmla="*/ 6095990 w 6530408"/>
              <a:gd name="connsiteY36" fmla="*/ 2181185 h 5753325"/>
              <a:gd name="connsiteX37" fmla="*/ 6090126 w 6530408"/>
              <a:gd name="connsiteY37" fmla="*/ 2192533 h 5753325"/>
              <a:gd name="connsiteX38" fmla="*/ 6089503 w 6530408"/>
              <a:gd name="connsiteY38" fmla="*/ 2192543 h 5753325"/>
              <a:gd name="connsiteX39" fmla="*/ 6084946 w 6530408"/>
              <a:gd name="connsiteY39" fmla="*/ 2203694 h 5753325"/>
              <a:gd name="connsiteX40" fmla="*/ 5987861 w 6530408"/>
              <a:gd name="connsiteY40" fmla="*/ 2304868 h 5753325"/>
              <a:gd name="connsiteX41" fmla="*/ 5973439 w 6530408"/>
              <a:gd name="connsiteY41" fmla="*/ 2385635 h 5753325"/>
              <a:gd name="connsiteX42" fmla="*/ 5916727 w 6530408"/>
              <a:gd name="connsiteY42" fmla="*/ 2458777 h 5753325"/>
              <a:gd name="connsiteX43" fmla="*/ 5856524 w 6530408"/>
              <a:gd name="connsiteY43" fmla="*/ 2583281 h 5753325"/>
              <a:gd name="connsiteX44" fmla="*/ 5838091 w 6530408"/>
              <a:gd name="connsiteY44" fmla="*/ 2753474 h 5753325"/>
              <a:gd name="connsiteX45" fmla="*/ 5777471 w 6530408"/>
              <a:gd name="connsiteY45" fmla="*/ 2901570 h 5753325"/>
              <a:gd name="connsiteX46" fmla="*/ 5723992 w 6530408"/>
              <a:gd name="connsiteY46" fmla="*/ 2998752 h 5753325"/>
              <a:gd name="connsiteX47" fmla="*/ 5557886 w 6530408"/>
              <a:gd name="connsiteY47" fmla="*/ 3329735 h 5753325"/>
              <a:gd name="connsiteX48" fmla="*/ 5471501 w 6530408"/>
              <a:gd name="connsiteY48" fmla="*/ 3462221 h 5753325"/>
              <a:gd name="connsiteX49" fmla="*/ 5465154 w 6530408"/>
              <a:gd name="connsiteY49" fmla="*/ 3541065 h 5753325"/>
              <a:gd name="connsiteX50" fmla="*/ 5437889 w 6530408"/>
              <a:gd name="connsiteY50" fmla="*/ 3559927 h 5753325"/>
              <a:gd name="connsiteX51" fmla="*/ 5432770 w 6530408"/>
              <a:gd name="connsiteY51" fmla="*/ 3562948 h 5753325"/>
              <a:gd name="connsiteX52" fmla="*/ 5406795 w 6530408"/>
              <a:gd name="connsiteY52" fmla="*/ 3578594 h 5753325"/>
              <a:gd name="connsiteX53" fmla="*/ 5381495 w 6530408"/>
              <a:gd name="connsiteY53" fmla="*/ 3599883 h 5753325"/>
              <a:gd name="connsiteX54" fmla="*/ 5363689 w 6530408"/>
              <a:gd name="connsiteY54" fmla="*/ 3633299 h 5753325"/>
              <a:gd name="connsiteX55" fmla="*/ 5291870 w 6530408"/>
              <a:gd name="connsiteY55" fmla="*/ 3799039 h 5753325"/>
              <a:gd name="connsiteX56" fmla="*/ 5241600 w 6530408"/>
              <a:gd name="connsiteY56" fmla="*/ 3894238 h 5753325"/>
              <a:gd name="connsiteX57" fmla="*/ 5211041 w 6530408"/>
              <a:gd name="connsiteY57" fmla="*/ 3924184 h 5753325"/>
              <a:gd name="connsiteX58" fmla="*/ 5176073 w 6530408"/>
              <a:gd name="connsiteY58" fmla="*/ 3970179 h 5753325"/>
              <a:gd name="connsiteX59" fmla="*/ 5172826 w 6530408"/>
              <a:gd name="connsiteY59" fmla="*/ 3991773 h 5753325"/>
              <a:gd name="connsiteX60" fmla="*/ 5157053 w 6530408"/>
              <a:gd name="connsiteY60" fmla="*/ 3997708 h 5753325"/>
              <a:gd name="connsiteX61" fmla="*/ 5127922 w 6530408"/>
              <a:gd name="connsiteY61" fmla="*/ 4022660 h 5753325"/>
              <a:gd name="connsiteX62" fmla="*/ 5020872 w 6530408"/>
              <a:gd name="connsiteY62" fmla="*/ 4075951 h 5753325"/>
              <a:gd name="connsiteX63" fmla="*/ 4991410 w 6530408"/>
              <a:gd name="connsiteY63" fmla="*/ 4087598 h 5753325"/>
              <a:gd name="connsiteX64" fmla="*/ 4930112 w 6530408"/>
              <a:gd name="connsiteY64" fmla="*/ 4138459 h 5753325"/>
              <a:gd name="connsiteX65" fmla="*/ 4834224 w 6530408"/>
              <a:gd name="connsiteY65" fmla="*/ 4231643 h 5753325"/>
              <a:gd name="connsiteX66" fmla="*/ 4812599 w 6530408"/>
              <a:gd name="connsiteY66" fmla="*/ 4249449 h 5753325"/>
              <a:gd name="connsiteX67" fmla="*/ 4789188 w 6530408"/>
              <a:gd name="connsiteY67" fmla="*/ 4256678 h 5753325"/>
              <a:gd name="connsiteX68" fmla="*/ 4779554 w 6530408"/>
              <a:gd name="connsiteY68" fmla="*/ 4251313 h 5753325"/>
              <a:gd name="connsiteX69" fmla="*/ 4766885 w 6530408"/>
              <a:gd name="connsiteY69" fmla="*/ 4259812 h 5753325"/>
              <a:gd name="connsiteX70" fmla="*/ 4762510 w 6530408"/>
              <a:gd name="connsiteY70" fmla="*/ 4260383 h 5753325"/>
              <a:gd name="connsiteX71" fmla="*/ 4738416 w 6530408"/>
              <a:gd name="connsiteY71" fmla="*/ 4265355 h 5753325"/>
              <a:gd name="connsiteX72" fmla="*/ 4712007 w 6530408"/>
              <a:gd name="connsiteY72" fmla="*/ 4317892 h 5753325"/>
              <a:gd name="connsiteX73" fmla="*/ 4658930 w 6530408"/>
              <a:gd name="connsiteY73" fmla="*/ 4348041 h 5753325"/>
              <a:gd name="connsiteX74" fmla="*/ 4443526 w 6530408"/>
              <a:gd name="connsiteY74" fmla="*/ 4507851 h 5753325"/>
              <a:gd name="connsiteX75" fmla="*/ 4289766 w 6530408"/>
              <a:gd name="connsiteY75" fmla="*/ 4711450 h 5753325"/>
              <a:gd name="connsiteX76" fmla="*/ 4150870 w 6530408"/>
              <a:gd name="connsiteY76" fmla="*/ 4818480 h 5753325"/>
              <a:gd name="connsiteX77" fmla="*/ 4006639 w 6530408"/>
              <a:gd name="connsiteY77" fmla="*/ 4933815 h 5753325"/>
              <a:gd name="connsiteX78" fmla="*/ 3298210 w 6530408"/>
              <a:gd name="connsiteY78" fmla="*/ 5070790 h 5753325"/>
              <a:gd name="connsiteX79" fmla="*/ 2947678 w 6530408"/>
              <a:gd name="connsiteY79" fmla="*/ 5117869 h 5753325"/>
              <a:gd name="connsiteX80" fmla="*/ 2822169 w 6530408"/>
              <a:gd name="connsiteY80" fmla="*/ 5129396 h 5753325"/>
              <a:gd name="connsiteX81" fmla="*/ 2538773 w 6530408"/>
              <a:gd name="connsiteY81" fmla="*/ 5313397 h 5753325"/>
              <a:gd name="connsiteX82" fmla="*/ 2014500 w 6530408"/>
              <a:gd name="connsiteY82" fmla="*/ 5519744 h 5753325"/>
              <a:gd name="connsiteX83" fmla="*/ 1934391 w 6530408"/>
              <a:gd name="connsiteY83" fmla="*/ 5591335 h 5753325"/>
              <a:gd name="connsiteX84" fmla="*/ 1892550 w 6530408"/>
              <a:gd name="connsiteY84" fmla="*/ 5649708 h 5753325"/>
              <a:gd name="connsiteX85" fmla="*/ 1854769 w 6530408"/>
              <a:gd name="connsiteY85" fmla="*/ 5647691 h 5753325"/>
              <a:gd name="connsiteX86" fmla="*/ 1809461 w 6530408"/>
              <a:gd name="connsiteY86" fmla="*/ 5648628 h 5753325"/>
              <a:gd name="connsiteX87" fmla="*/ 1745150 w 6530408"/>
              <a:gd name="connsiteY87" fmla="*/ 5693879 h 5753325"/>
              <a:gd name="connsiteX88" fmla="*/ 1713375 w 6530408"/>
              <a:gd name="connsiteY88" fmla="*/ 5684672 h 5753325"/>
              <a:gd name="connsiteX89" fmla="*/ 1707808 w 6530408"/>
              <a:gd name="connsiteY89" fmla="*/ 5682611 h 5753325"/>
              <a:gd name="connsiteX90" fmla="*/ 1679313 w 6530408"/>
              <a:gd name="connsiteY90" fmla="*/ 5672360 h 5753325"/>
              <a:gd name="connsiteX91" fmla="*/ 1646933 w 6530408"/>
              <a:gd name="connsiteY91" fmla="*/ 5666227 h 5753325"/>
              <a:gd name="connsiteX92" fmla="*/ 1610055 w 6530408"/>
              <a:gd name="connsiteY92" fmla="*/ 5673643 h 5753325"/>
              <a:gd name="connsiteX93" fmla="*/ 1437641 w 6530408"/>
              <a:gd name="connsiteY93" fmla="*/ 5723266 h 5753325"/>
              <a:gd name="connsiteX94" fmla="*/ 1332869 w 6530408"/>
              <a:gd name="connsiteY94" fmla="*/ 5744752 h 5753325"/>
              <a:gd name="connsiteX95" fmla="*/ 1290525 w 6530408"/>
              <a:gd name="connsiteY95" fmla="*/ 5740036 h 5753325"/>
              <a:gd name="connsiteX96" fmla="*/ 1233107 w 6530408"/>
              <a:gd name="connsiteY96" fmla="*/ 5742106 h 5753325"/>
              <a:gd name="connsiteX97" fmla="*/ 1214532 w 6530408"/>
              <a:gd name="connsiteY97" fmla="*/ 5753325 h 5753325"/>
              <a:gd name="connsiteX98" fmla="*/ 1199955 w 6530408"/>
              <a:gd name="connsiteY98" fmla="*/ 5744831 h 5753325"/>
              <a:gd name="connsiteX99" fmla="*/ 1162337 w 6530408"/>
              <a:gd name="connsiteY99" fmla="*/ 5738048 h 5753325"/>
              <a:gd name="connsiteX100" fmla="*/ 1053457 w 6530408"/>
              <a:gd name="connsiteY100" fmla="*/ 5688676 h 5753325"/>
              <a:gd name="connsiteX101" fmla="*/ 1025798 w 6530408"/>
              <a:gd name="connsiteY101" fmla="*/ 5673166 h 5753325"/>
              <a:gd name="connsiteX102" fmla="*/ 947900 w 6530408"/>
              <a:gd name="connsiteY102" fmla="*/ 5657848 h 5753325"/>
              <a:gd name="connsiteX103" fmla="*/ 815627 w 6530408"/>
              <a:gd name="connsiteY103" fmla="*/ 5642557 h 5753325"/>
              <a:gd name="connsiteX104" fmla="*/ 788251 w 6530408"/>
              <a:gd name="connsiteY104" fmla="*/ 5637065 h 5753325"/>
              <a:gd name="connsiteX105" fmla="*/ 767822 w 6530408"/>
              <a:gd name="connsiteY105" fmla="*/ 5623450 h 5753325"/>
              <a:gd name="connsiteX106" fmla="*/ 765791 w 6530408"/>
              <a:gd name="connsiteY106" fmla="*/ 5612539 h 5753325"/>
              <a:gd name="connsiteX107" fmla="*/ 751230 w 6530408"/>
              <a:gd name="connsiteY107" fmla="*/ 5608092 h 5753325"/>
              <a:gd name="connsiteX108" fmla="*/ 748008 w 6530408"/>
              <a:gd name="connsiteY108" fmla="*/ 5605052 h 5753325"/>
              <a:gd name="connsiteX109" fmla="*/ 728871 w 6530408"/>
              <a:gd name="connsiteY109" fmla="*/ 5589469 h 5753325"/>
              <a:gd name="connsiteX110" fmla="*/ 671898 w 6530408"/>
              <a:gd name="connsiteY110" fmla="*/ 5602363 h 5753325"/>
              <a:gd name="connsiteX111" fmla="*/ 615065 w 6530408"/>
              <a:gd name="connsiteY111" fmla="*/ 5580257 h 5753325"/>
              <a:gd name="connsiteX112" fmla="*/ 355785 w 6530408"/>
              <a:gd name="connsiteY112" fmla="*/ 5514383 h 5753325"/>
              <a:gd name="connsiteX113" fmla="*/ 102269 w 6530408"/>
              <a:gd name="connsiteY113" fmla="*/ 5524347 h 5753325"/>
              <a:gd name="connsiteX114" fmla="*/ 13160 w 6530408"/>
              <a:gd name="connsiteY114" fmla="*/ 5514159 h 5753325"/>
              <a:gd name="connsiteX115" fmla="*/ 0 w 6530408"/>
              <a:gd name="connsiteY115" fmla="*/ 5511735 h 5753325"/>
              <a:gd name="connsiteX116" fmla="*/ 0 w 6530408"/>
              <a:gd name="connsiteY116" fmla="*/ 0 h 5753325"/>
              <a:gd name="connsiteX0" fmla="*/ 0 w 6506836"/>
              <a:gd name="connsiteY0" fmla="*/ 0 h 5753325"/>
              <a:gd name="connsiteX1" fmla="*/ 6438980 w 6506836"/>
              <a:gd name="connsiteY1" fmla="*/ 0 h 5753325"/>
              <a:gd name="connsiteX2" fmla="*/ 6439047 w 6506836"/>
              <a:gd name="connsiteY2" fmla="*/ 147 h 5753325"/>
              <a:gd name="connsiteX3" fmla="*/ 6443456 w 6506836"/>
              <a:gd name="connsiteY3" fmla="*/ 130105 h 5753325"/>
              <a:gd name="connsiteX4" fmla="*/ 6447632 w 6506836"/>
              <a:gd name="connsiteY4" fmla="*/ 170016 h 5753325"/>
              <a:gd name="connsiteX5" fmla="*/ 6465936 w 6506836"/>
              <a:gd name="connsiteY5" fmla="*/ 274847 h 5753325"/>
              <a:gd name="connsiteX6" fmla="*/ 6506836 w 6506836"/>
              <a:gd name="connsiteY6" fmla="*/ 331778 h 5753325"/>
              <a:gd name="connsiteX7" fmla="*/ 6488360 w 6506836"/>
              <a:gd name="connsiteY7" fmla="*/ 535865 h 5753325"/>
              <a:gd name="connsiteX8" fmla="*/ 6492864 w 6506836"/>
              <a:gd name="connsiteY8" fmla="*/ 615799 h 5753325"/>
              <a:gd name="connsiteX9" fmla="*/ 6459988 w 6506836"/>
              <a:gd name="connsiteY9" fmla="*/ 707628 h 5753325"/>
              <a:gd name="connsiteX10" fmla="*/ 6453989 w 6506836"/>
              <a:gd name="connsiteY10" fmla="*/ 711876 h 5753325"/>
              <a:gd name="connsiteX11" fmla="*/ 6453209 w 6506836"/>
              <a:gd name="connsiteY11" fmla="*/ 719127 h 5753325"/>
              <a:gd name="connsiteX12" fmla="*/ 6457662 w 6506836"/>
              <a:gd name="connsiteY12" fmla="*/ 723331 h 5753325"/>
              <a:gd name="connsiteX13" fmla="*/ 6447445 w 6506836"/>
              <a:gd name="connsiteY13" fmla="*/ 780003 h 5753325"/>
              <a:gd name="connsiteX14" fmla="*/ 6426552 w 6506836"/>
              <a:gd name="connsiteY14" fmla="*/ 845805 h 5753325"/>
              <a:gd name="connsiteX15" fmla="*/ 6434072 w 6506836"/>
              <a:gd name="connsiteY15" fmla="*/ 910733 h 5753325"/>
              <a:gd name="connsiteX16" fmla="*/ 6432570 w 6506836"/>
              <a:gd name="connsiteY16" fmla="*/ 983394 h 5753325"/>
              <a:gd name="connsiteX17" fmla="*/ 6431878 w 6506836"/>
              <a:gd name="connsiteY17" fmla="*/ 1026728 h 5753325"/>
              <a:gd name="connsiteX18" fmla="*/ 6414269 w 6506836"/>
              <a:gd name="connsiteY18" fmla="*/ 1151111 h 5753325"/>
              <a:gd name="connsiteX19" fmla="*/ 6371722 w 6506836"/>
              <a:gd name="connsiteY19" fmla="*/ 1318080 h 5753325"/>
              <a:gd name="connsiteX20" fmla="*/ 6356023 w 6506836"/>
              <a:gd name="connsiteY20" fmla="*/ 1356227 h 5753325"/>
              <a:gd name="connsiteX21" fmla="*/ 6356157 w 6506836"/>
              <a:gd name="connsiteY21" fmla="*/ 1361967 h 5753325"/>
              <a:gd name="connsiteX22" fmla="*/ 6350613 w 6506836"/>
              <a:gd name="connsiteY22" fmla="*/ 1393569 h 5753325"/>
              <a:gd name="connsiteX23" fmla="*/ 6357062 w 6506836"/>
              <a:gd name="connsiteY23" fmla="*/ 1444071 h 5753325"/>
              <a:gd name="connsiteX24" fmla="*/ 6364832 w 6506836"/>
              <a:gd name="connsiteY24" fmla="*/ 1478763 h 5753325"/>
              <a:gd name="connsiteX25" fmla="*/ 6369745 w 6506836"/>
              <a:gd name="connsiteY25" fmla="*/ 1495680 h 5753325"/>
              <a:gd name="connsiteX26" fmla="*/ 6370898 w 6506836"/>
              <a:gd name="connsiteY26" fmla="*/ 1513331 h 5753325"/>
              <a:gd name="connsiteX27" fmla="*/ 6368801 w 6506836"/>
              <a:gd name="connsiteY27" fmla="*/ 1527414 h 5753325"/>
              <a:gd name="connsiteX28" fmla="*/ 6359177 w 6506836"/>
              <a:gd name="connsiteY28" fmla="*/ 1639513 h 5753325"/>
              <a:gd name="connsiteX29" fmla="*/ 6299489 w 6506836"/>
              <a:gd name="connsiteY29" fmla="*/ 1784860 h 5753325"/>
              <a:gd name="connsiteX30" fmla="*/ 6267878 w 6506836"/>
              <a:gd name="connsiteY30" fmla="*/ 1858572 h 5753325"/>
              <a:gd name="connsiteX31" fmla="*/ 6251146 w 6506836"/>
              <a:gd name="connsiteY31" fmla="*/ 1926167 h 5753325"/>
              <a:gd name="connsiteX32" fmla="*/ 6210686 w 6506836"/>
              <a:gd name="connsiteY32" fmla="*/ 2014834 h 5753325"/>
              <a:gd name="connsiteX33" fmla="*/ 6106652 w 6506836"/>
              <a:gd name="connsiteY33" fmla="*/ 2150572 h 5753325"/>
              <a:gd name="connsiteX34" fmla="*/ 6097813 w 6506836"/>
              <a:gd name="connsiteY34" fmla="*/ 2172208 h 5753325"/>
              <a:gd name="connsiteX35" fmla="*/ 6095990 w 6506836"/>
              <a:gd name="connsiteY35" fmla="*/ 2181185 h 5753325"/>
              <a:gd name="connsiteX36" fmla="*/ 6090126 w 6506836"/>
              <a:gd name="connsiteY36" fmla="*/ 2192533 h 5753325"/>
              <a:gd name="connsiteX37" fmla="*/ 6089503 w 6506836"/>
              <a:gd name="connsiteY37" fmla="*/ 2192543 h 5753325"/>
              <a:gd name="connsiteX38" fmla="*/ 6084946 w 6506836"/>
              <a:gd name="connsiteY38" fmla="*/ 2203694 h 5753325"/>
              <a:gd name="connsiteX39" fmla="*/ 5987861 w 6506836"/>
              <a:gd name="connsiteY39" fmla="*/ 2304868 h 5753325"/>
              <a:gd name="connsiteX40" fmla="*/ 5973439 w 6506836"/>
              <a:gd name="connsiteY40" fmla="*/ 2385635 h 5753325"/>
              <a:gd name="connsiteX41" fmla="*/ 5916727 w 6506836"/>
              <a:gd name="connsiteY41" fmla="*/ 2458777 h 5753325"/>
              <a:gd name="connsiteX42" fmla="*/ 5856524 w 6506836"/>
              <a:gd name="connsiteY42" fmla="*/ 2583281 h 5753325"/>
              <a:gd name="connsiteX43" fmla="*/ 5838091 w 6506836"/>
              <a:gd name="connsiteY43" fmla="*/ 2753474 h 5753325"/>
              <a:gd name="connsiteX44" fmla="*/ 5777471 w 6506836"/>
              <a:gd name="connsiteY44" fmla="*/ 2901570 h 5753325"/>
              <a:gd name="connsiteX45" fmla="*/ 5723992 w 6506836"/>
              <a:gd name="connsiteY45" fmla="*/ 2998752 h 5753325"/>
              <a:gd name="connsiteX46" fmla="*/ 5557886 w 6506836"/>
              <a:gd name="connsiteY46" fmla="*/ 3329735 h 5753325"/>
              <a:gd name="connsiteX47" fmla="*/ 5471501 w 6506836"/>
              <a:gd name="connsiteY47" fmla="*/ 3462221 h 5753325"/>
              <a:gd name="connsiteX48" fmla="*/ 5465154 w 6506836"/>
              <a:gd name="connsiteY48" fmla="*/ 3541065 h 5753325"/>
              <a:gd name="connsiteX49" fmla="*/ 5437889 w 6506836"/>
              <a:gd name="connsiteY49" fmla="*/ 3559927 h 5753325"/>
              <a:gd name="connsiteX50" fmla="*/ 5432770 w 6506836"/>
              <a:gd name="connsiteY50" fmla="*/ 3562948 h 5753325"/>
              <a:gd name="connsiteX51" fmla="*/ 5406795 w 6506836"/>
              <a:gd name="connsiteY51" fmla="*/ 3578594 h 5753325"/>
              <a:gd name="connsiteX52" fmla="*/ 5381495 w 6506836"/>
              <a:gd name="connsiteY52" fmla="*/ 3599883 h 5753325"/>
              <a:gd name="connsiteX53" fmla="*/ 5363689 w 6506836"/>
              <a:gd name="connsiteY53" fmla="*/ 3633299 h 5753325"/>
              <a:gd name="connsiteX54" fmla="*/ 5291870 w 6506836"/>
              <a:gd name="connsiteY54" fmla="*/ 3799039 h 5753325"/>
              <a:gd name="connsiteX55" fmla="*/ 5241600 w 6506836"/>
              <a:gd name="connsiteY55" fmla="*/ 3894238 h 5753325"/>
              <a:gd name="connsiteX56" fmla="*/ 5211041 w 6506836"/>
              <a:gd name="connsiteY56" fmla="*/ 3924184 h 5753325"/>
              <a:gd name="connsiteX57" fmla="*/ 5176073 w 6506836"/>
              <a:gd name="connsiteY57" fmla="*/ 3970179 h 5753325"/>
              <a:gd name="connsiteX58" fmla="*/ 5172826 w 6506836"/>
              <a:gd name="connsiteY58" fmla="*/ 3991773 h 5753325"/>
              <a:gd name="connsiteX59" fmla="*/ 5157053 w 6506836"/>
              <a:gd name="connsiteY59" fmla="*/ 3997708 h 5753325"/>
              <a:gd name="connsiteX60" fmla="*/ 5127922 w 6506836"/>
              <a:gd name="connsiteY60" fmla="*/ 4022660 h 5753325"/>
              <a:gd name="connsiteX61" fmla="*/ 5020872 w 6506836"/>
              <a:gd name="connsiteY61" fmla="*/ 4075951 h 5753325"/>
              <a:gd name="connsiteX62" fmla="*/ 4991410 w 6506836"/>
              <a:gd name="connsiteY62" fmla="*/ 4087598 h 5753325"/>
              <a:gd name="connsiteX63" fmla="*/ 4930112 w 6506836"/>
              <a:gd name="connsiteY63" fmla="*/ 4138459 h 5753325"/>
              <a:gd name="connsiteX64" fmla="*/ 4834224 w 6506836"/>
              <a:gd name="connsiteY64" fmla="*/ 4231643 h 5753325"/>
              <a:gd name="connsiteX65" fmla="*/ 4812599 w 6506836"/>
              <a:gd name="connsiteY65" fmla="*/ 4249449 h 5753325"/>
              <a:gd name="connsiteX66" fmla="*/ 4789188 w 6506836"/>
              <a:gd name="connsiteY66" fmla="*/ 4256678 h 5753325"/>
              <a:gd name="connsiteX67" fmla="*/ 4779554 w 6506836"/>
              <a:gd name="connsiteY67" fmla="*/ 4251313 h 5753325"/>
              <a:gd name="connsiteX68" fmla="*/ 4766885 w 6506836"/>
              <a:gd name="connsiteY68" fmla="*/ 4259812 h 5753325"/>
              <a:gd name="connsiteX69" fmla="*/ 4762510 w 6506836"/>
              <a:gd name="connsiteY69" fmla="*/ 4260383 h 5753325"/>
              <a:gd name="connsiteX70" fmla="*/ 4738416 w 6506836"/>
              <a:gd name="connsiteY70" fmla="*/ 4265355 h 5753325"/>
              <a:gd name="connsiteX71" fmla="*/ 4712007 w 6506836"/>
              <a:gd name="connsiteY71" fmla="*/ 4317892 h 5753325"/>
              <a:gd name="connsiteX72" fmla="*/ 4658930 w 6506836"/>
              <a:gd name="connsiteY72" fmla="*/ 4348041 h 5753325"/>
              <a:gd name="connsiteX73" fmla="*/ 4443526 w 6506836"/>
              <a:gd name="connsiteY73" fmla="*/ 4507851 h 5753325"/>
              <a:gd name="connsiteX74" fmla="*/ 4289766 w 6506836"/>
              <a:gd name="connsiteY74" fmla="*/ 4711450 h 5753325"/>
              <a:gd name="connsiteX75" fmla="*/ 4150870 w 6506836"/>
              <a:gd name="connsiteY75" fmla="*/ 4818480 h 5753325"/>
              <a:gd name="connsiteX76" fmla="*/ 4006639 w 6506836"/>
              <a:gd name="connsiteY76" fmla="*/ 4933815 h 5753325"/>
              <a:gd name="connsiteX77" fmla="*/ 3298210 w 6506836"/>
              <a:gd name="connsiteY77" fmla="*/ 5070790 h 5753325"/>
              <a:gd name="connsiteX78" fmla="*/ 2947678 w 6506836"/>
              <a:gd name="connsiteY78" fmla="*/ 5117869 h 5753325"/>
              <a:gd name="connsiteX79" fmla="*/ 2822169 w 6506836"/>
              <a:gd name="connsiteY79" fmla="*/ 5129396 h 5753325"/>
              <a:gd name="connsiteX80" fmla="*/ 2538773 w 6506836"/>
              <a:gd name="connsiteY80" fmla="*/ 5313397 h 5753325"/>
              <a:gd name="connsiteX81" fmla="*/ 2014500 w 6506836"/>
              <a:gd name="connsiteY81" fmla="*/ 5519744 h 5753325"/>
              <a:gd name="connsiteX82" fmla="*/ 1934391 w 6506836"/>
              <a:gd name="connsiteY82" fmla="*/ 5591335 h 5753325"/>
              <a:gd name="connsiteX83" fmla="*/ 1892550 w 6506836"/>
              <a:gd name="connsiteY83" fmla="*/ 5649708 h 5753325"/>
              <a:gd name="connsiteX84" fmla="*/ 1854769 w 6506836"/>
              <a:gd name="connsiteY84" fmla="*/ 5647691 h 5753325"/>
              <a:gd name="connsiteX85" fmla="*/ 1809461 w 6506836"/>
              <a:gd name="connsiteY85" fmla="*/ 5648628 h 5753325"/>
              <a:gd name="connsiteX86" fmla="*/ 1745150 w 6506836"/>
              <a:gd name="connsiteY86" fmla="*/ 5693879 h 5753325"/>
              <a:gd name="connsiteX87" fmla="*/ 1713375 w 6506836"/>
              <a:gd name="connsiteY87" fmla="*/ 5684672 h 5753325"/>
              <a:gd name="connsiteX88" fmla="*/ 1707808 w 6506836"/>
              <a:gd name="connsiteY88" fmla="*/ 5682611 h 5753325"/>
              <a:gd name="connsiteX89" fmla="*/ 1679313 w 6506836"/>
              <a:gd name="connsiteY89" fmla="*/ 5672360 h 5753325"/>
              <a:gd name="connsiteX90" fmla="*/ 1646933 w 6506836"/>
              <a:gd name="connsiteY90" fmla="*/ 5666227 h 5753325"/>
              <a:gd name="connsiteX91" fmla="*/ 1610055 w 6506836"/>
              <a:gd name="connsiteY91" fmla="*/ 5673643 h 5753325"/>
              <a:gd name="connsiteX92" fmla="*/ 1437641 w 6506836"/>
              <a:gd name="connsiteY92" fmla="*/ 5723266 h 5753325"/>
              <a:gd name="connsiteX93" fmla="*/ 1332869 w 6506836"/>
              <a:gd name="connsiteY93" fmla="*/ 5744752 h 5753325"/>
              <a:gd name="connsiteX94" fmla="*/ 1290525 w 6506836"/>
              <a:gd name="connsiteY94" fmla="*/ 5740036 h 5753325"/>
              <a:gd name="connsiteX95" fmla="*/ 1233107 w 6506836"/>
              <a:gd name="connsiteY95" fmla="*/ 5742106 h 5753325"/>
              <a:gd name="connsiteX96" fmla="*/ 1214532 w 6506836"/>
              <a:gd name="connsiteY96" fmla="*/ 5753325 h 5753325"/>
              <a:gd name="connsiteX97" fmla="*/ 1199955 w 6506836"/>
              <a:gd name="connsiteY97" fmla="*/ 5744831 h 5753325"/>
              <a:gd name="connsiteX98" fmla="*/ 1162337 w 6506836"/>
              <a:gd name="connsiteY98" fmla="*/ 5738048 h 5753325"/>
              <a:gd name="connsiteX99" fmla="*/ 1053457 w 6506836"/>
              <a:gd name="connsiteY99" fmla="*/ 5688676 h 5753325"/>
              <a:gd name="connsiteX100" fmla="*/ 1025798 w 6506836"/>
              <a:gd name="connsiteY100" fmla="*/ 5673166 h 5753325"/>
              <a:gd name="connsiteX101" fmla="*/ 947900 w 6506836"/>
              <a:gd name="connsiteY101" fmla="*/ 5657848 h 5753325"/>
              <a:gd name="connsiteX102" fmla="*/ 815627 w 6506836"/>
              <a:gd name="connsiteY102" fmla="*/ 5642557 h 5753325"/>
              <a:gd name="connsiteX103" fmla="*/ 788251 w 6506836"/>
              <a:gd name="connsiteY103" fmla="*/ 5637065 h 5753325"/>
              <a:gd name="connsiteX104" fmla="*/ 767822 w 6506836"/>
              <a:gd name="connsiteY104" fmla="*/ 5623450 h 5753325"/>
              <a:gd name="connsiteX105" fmla="*/ 765791 w 6506836"/>
              <a:gd name="connsiteY105" fmla="*/ 5612539 h 5753325"/>
              <a:gd name="connsiteX106" fmla="*/ 751230 w 6506836"/>
              <a:gd name="connsiteY106" fmla="*/ 5608092 h 5753325"/>
              <a:gd name="connsiteX107" fmla="*/ 748008 w 6506836"/>
              <a:gd name="connsiteY107" fmla="*/ 5605052 h 5753325"/>
              <a:gd name="connsiteX108" fmla="*/ 728871 w 6506836"/>
              <a:gd name="connsiteY108" fmla="*/ 5589469 h 5753325"/>
              <a:gd name="connsiteX109" fmla="*/ 671898 w 6506836"/>
              <a:gd name="connsiteY109" fmla="*/ 5602363 h 5753325"/>
              <a:gd name="connsiteX110" fmla="*/ 615065 w 6506836"/>
              <a:gd name="connsiteY110" fmla="*/ 5580257 h 5753325"/>
              <a:gd name="connsiteX111" fmla="*/ 355785 w 6506836"/>
              <a:gd name="connsiteY111" fmla="*/ 5514383 h 5753325"/>
              <a:gd name="connsiteX112" fmla="*/ 102269 w 6506836"/>
              <a:gd name="connsiteY112" fmla="*/ 5524347 h 5753325"/>
              <a:gd name="connsiteX113" fmla="*/ 13160 w 6506836"/>
              <a:gd name="connsiteY113" fmla="*/ 5514159 h 5753325"/>
              <a:gd name="connsiteX114" fmla="*/ 0 w 6506836"/>
              <a:gd name="connsiteY114" fmla="*/ 5511735 h 5753325"/>
              <a:gd name="connsiteX115" fmla="*/ 0 w 6506836"/>
              <a:gd name="connsiteY115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465936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375685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62955"/>
              <a:gd name="connsiteY0" fmla="*/ 0 h 5753325"/>
              <a:gd name="connsiteX1" fmla="*/ 6438980 w 6462955"/>
              <a:gd name="connsiteY1" fmla="*/ 0 h 5753325"/>
              <a:gd name="connsiteX2" fmla="*/ 6439047 w 6462955"/>
              <a:gd name="connsiteY2" fmla="*/ 147 h 5753325"/>
              <a:gd name="connsiteX3" fmla="*/ 6443456 w 6462955"/>
              <a:gd name="connsiteY3" fmla="*/ 130105 h 5753325"/>
              <a:gd name="connsiteX4" fmla="*/ 6447632 w 6462955"/>
              <a:gd name="connsiteY4" fmla="*/ 170016 h 5753325"/>
              <a:gd name="connsiteX5" fmla="*/ 6396598 w 6462955"/>
              <a:gd name="connsiteY5" fmla="*/ 274847 h 5753325"/>
              <a:gd name="connsiteX6" fmla="*/ 6375685 w 6462955"/>
              <a:gd name="connsiteY6" fmla="*/ 535865 h 5753325"/>
              <a:gd name="connsiteX7" fmla="*/ 6354187 w 6462955"/>
              <a:gd name="connsiteY7" fmla="*/ 615799 h 5753325"/>
              <a:gd name="connsiteX8" fmla="*/ 6459988 w 6462955"/>
              <a:gd name="connsiteY8" fmla="*/ 707628 h 5753325"/>
              <a:gd name="connsiteX9" fmla="*/ 6453989 w 6462955"/>
              <a:gd name="connsiteY9" fmla="*/ 711876 h 5753325"/>
              <a:gd name="connsiteX10" fmla="*/ 6453209 w 6462955"/>
              <a:gd name="connsiteY10" fmla="*/ 719127 h 5753325"/>
              <a:gd name="connsiteX11" fmla="*/ 6457662 w 6462955"/>
              <a:gd name="connsiteY11" fmla="*/ 723331 h 5753325"/>
              <a:gd name="connsiteX12" fmla="*/ 6447445 w 6462955"/>
              <a:gd name="connsiteY12" fmla="*/ 780003 h 5753325"/>
              <a:gd name="connsiteX13" fmla="*/ 6426552 w 6462955"/>
              <a:gd name="connsiteY13" fmla="*/ 845805 h 5753325"/>
              <a:gd name="connsiteX14" fmla="*/ 6434072 w 6462955"/>
              <a:gd name="connsiteY14" fmla="*/ 910733 h 5753325"/>
              <a:gd name="connsiteX15" fmla="*/ 6432570 w 6462955"/>
              <a:gd name="connsiteY15" fmla="*/ 983394 h 5753325"/>
              <a:gd name="connsiteX16" fmla="*/ 6431878 w 6462955"/>
              <a:gd name="connsiteY16" fmla="*/ 1026728 h 5753325"/>
              <a:gd name="connsiteX17" fmla="*/ 6414269 w 6462955"/>
              <a:gd name="connsiteY17" fmla="*/ 1151111 h 5753325"/>
              <a:gd name="connsiteX18" fmla="*/ 6371722 w 6462955"/>
              <a:gd name="connsiteY18" fmla="*/ 1318080 h 5753325"/>
              <a:gd name="connsiteX19" fmla="*/ 6356023 w 6462955"/>
              <a:gd name="connsiteY19" fmla="*/ 1356227 h 5753325"/>
              <a:gd name="connsiteX20" fmla="*/ 6356157 w 6462955"/>
              <a:gd name="connsiteY20" fmla="*/ 1361967 h 5753325"/>
              <a:gd name="connsiteX21" fmla="*/ 6350613 w 6462955"/>
              <a:gd name="connsiteY21" fmla="*/ 1393569 h 5753325"/>
              <a:gd name="connsiteX22" fmla="*/ 6357062 w 6462955"/>
              <a:gd name="connsiteY22" fmla="*/ 1444071 h 5753325"/>
              <a:gd name="connsiteX23" fmla="*/ 6364832 w 6462955"/>
              <a:gd name="connsiteY23" fmla="*/ 1478763 h 5753325"/>
              <a:gd name="connsiteX24" fmla="*/ 6369745 w 6462955"/>
              <a:gd name="connsiteY24" fmla="*/ 1495680 h 5753325"/>
              <a:gd name="connsiteX25" fmla="*/ 6370898 w 6462955"/>
              <a:gd name="connsiteY25" fmla="*/ 1513331 h 5753325"/>
              <a:gd name="connsiteX26" fmla="*/ 6368801 w 6462955"/>
              <a:gd name="connsiteY26" fmla="*/ 1527414 h 5753325"/>
              <a:gd name="connsiteX27" fmla="*/ 6359177 w 6462955"/>
              <a:gd name="connsiteY27" fmla="*/ 1639513 h 5753325"/>
              <a:gd name="connsiteX28" fmla="*/ 6299489 w 6462955"/>
              <a:gd name="connsiteY28" fmla="*/ 1784860 h 5753325"/>
              <a:gd name="connsiteX29" fmla="*/ 6267878 w 6462955"/>
              <a:gd name="connsiteY29" fmla="*/ 1858572 h 5753325"/>
              <a:gd name="connsiteX30" fmla="*/ 6251146 w 6462955"/>
              <a:gd name="connsiteY30" fmla="*/ 1926167 h 5753325"/>
              <a:gd name="connsiteX31" fmla="*/ 6210686 w 6462955"/>
              <a:gd name="connsiteY31" fmla="*/ 2014834 h 5753325"/>
              <a:gd name="connsiteX32" fmla="*/ 6106652 w 6462955"/>
              <a:gd name="connsiteY32" fmla="*/ 2150572 h 5753325"/>
              <a:gd name="connsiteX33" fmla="*/ 6097813 w 6462955"/>
              <a:gd name="connsiteY33" fmla="*/ 2172208 h 5753325"/>
              <a:gd name="connsiteX34" fmla="*/ 6095990 w 6462955"/>
              <a:gd name="connsiteY34" fmla="*/ 2181185 h 5753325"/>
              <a:gd name="connsiteX35" fmla="*/ 6090126 w 6462955"/>
              <a:gd name="connsiteY35" fmla="*/ 2192533 h 5753325"/>
              <a:gd name="connsiteX36" fmla="*/ 6089503 w 6462955"/>
              <a:gd name="connsiteY36" fmla="*/ 2192543 h 5753325"/>
              <a:gd name="connsiteX37" fmla="*/ 6084946 w 6462955"/>
              <a:gd name="connsiteY37" fmla="*/ 2203694 h 5753325"/>
              <a:gd name="connsiteX38" fmla="*/ 5987861 w 6462955"/>
              <a:gd name="connsiteY38" fmla="*/ 2304868 h 5753325"/>
              <a:gd name="connsiteX39" fmla="*/ 5973439 w 6462955"/>
              <a:gd name="connsiteY39" fmla="*/ 2385635 h 5753325"/>
              <a:gd name="connsiteX40" fmla="*/ 5916727 w 6462955"/>
              <a:gd name="connsiteY40" fmla="*/ 2458777 h 5753325"/>
              <a:gd name="connsiteX41" fmla="*/ 5856524 w 6462955"/>
              <a:gd name="connsiteY41" fmla="*/ 2583281 h 5753325"/>
              <a:gd name="connsiteX42" fmla="*/ 5838091 w 6462955"/>
              <a:gd name="connsiteY42" fmla="*/ 2753474 h 5753325"/>
              <a:gd name="connsiteX43" fmla="*/ 5777471 w 6462955"/>
              <a:gd name="connsiteY43" fmla="*/ 2901570 h 5753325"/>
              <a:gd name="connsiteX44" fmla="*/ 5723992 w 6462955"/>
              <a:gd name="connsiteY44" fmla="*/ 2998752 h 5753325"/>
              <a:gd name="connsiteX45" fmla="*/ 5557886 w 6462955"/>
              <a:gd name="connsiteY45" fmla="*/ 3329735 h 5753325"/>
              <a:gd name="connsiteX46" fmla="*/ 5471501 w 6462955"/>
              <a:gd name="connsiteY46" fmla="*/ 3462221 h 5753325"/>
              <a:gd name="connsiteX47" fmla="*/ 5465154 w 6462955"/>
              <a:gd name="connsiteY47" fmla="*/ 3541065 h 5753325"/>
              <a:gd name="connsiteX48" fmla="*/ 5437889 w 6462955"/>
              <a:gd name="connsiteY48" fmla="*/ 3559927 h 5753325"/>
              <a:gd name="connsiteX49" fmla="*/ 5432770 w 6462955"/>
              <a:gd name="connsiteY49" fmla="*/ 3562948 h 5753325"/>
              <a:gd name="connsiteX50" fmla="*/ 5406795 w 6462955"/>
              <a:gd name="connsiteY50" fmla="*/ 3578594 h 5753325"/>
              <a:gd name="connsiteX51" fmla="*/ 5381495 w 6462955"/>
              <a:gd name="connsiteY51" fmla="*/ 3599883 h 5753325"/>
              <a:gd name="connsiteX52" fmla="*/ 5363689 w 6462955"/>
              <a:gd name="connsiteY52" fmla="*/ 3633299 h 5753325"/>
              <a:gd name="connsiteX53" fmla="*/ 5291870 w 6462955"/>
              <a:gd name="connsiteY53" fmla="*/ 3799039 h 5753325"/>
              <a:gd name="connsiteX54" fmla="*/ 5241600 w 6462955"/>
              <a:gd name="connsiteY54" fmla="*/ 3894238 h 5753325"/>
              <a:gd name="connsiteX55" fmla="*/ 5211041 w 6462955"/>
              <a:gd name="connsiteY55" fmla="*/ 3924184 h 5753325"/>
              <a:gd name="connsiteX56" fmla="*/ 5176073 w 6462955"/>
              <a:gd name="connsiteY56" fmla="*/ 3970179 h 5753325"/>
              <a:gd name="connsiteX57" fmla="*/ 5172826 w 6462955"/>
              <a:gd name="connsiteY57" fmla="*/ 3991773 h 5753325"/>
              <a:gd name="connsiteX58" fmla="*/ 5157053 w 6462955"/>
              <a:gd name="connsiteY58" fmla="*/ 3997708 h 5753325"/>
              <a:gd name="connsiteX59" fmla="*/ 5127922 w 6462955"/>
              <a:gd name="connsiteY59" fmla="*/ 4022660 h 5753325"/>
              <a:gd name="connsiteX60" fmla="*/ 5020872 w 6462955"/>
              <a:gd name="connsiteY60" fmla="*/ 4075951 h 5753325"/>
              <a:gd name="connsiteX61" fmla="*/ 4991410 w 6462955"/>
              <a:gd name="connsiteY61" fmla="*/ 4087598 h 5753325"/>
              <a:gd name="connsiteX62" fmla="*/ 4930112 w 6462955"/>
              <a:gd name="connsiteY62" fmla="*/ 4138459 h 5753325"/>
              <a:gd name="connsiteX63" fmla="*/ 4834224 w 6462955"/>
              <a:gd name="connsiteY63" fmla="*/ 4231643 h 5753325"/>
              <a:gd name="connsiteX64" fmla="*/ 4812599 w 6462955"/>
              <a:gd name="connsiteY64" fmla="*/ 4249449 h 5753325"/>
              <a:gd name="connsiteX65" fmla="*/ 4789188 w 6462955"/>
              <a:gd name="connsiteY65" fmla="*/ 4256678 h 5753325"/>
              <a:gd name="connsiteX66" fmla="*/ 4779554 w 6462955"/>
              <a:gd name="connsiteY66" fmla="*/ 4251313 h 5753325"/>
              <a:gd name="connsiteX67" fmla="*/ 4766885 w 6462955"/>
              <a:gd name="connsiteY67" fmla="*/ 4259812 h 5753325"/>
              <a:gd name="connsiteX68" fmla="*/ 4762510 w 6462955"/>
              <a:gd name="connsiteY68" fmla="*/ 4260383 h 5753325"/>
              <a:gd name="connsiteX69" fmla="*/ 4738416 w 6462955"/>
              <a:gd name="connsiteY69" fmla="*/ 4265355 h 5753325"/>
              <a:gd name="connsiteX70" fmla="*/ 4712007 w 6462955"/>
              <a:gd name="connsiteY70" fmla="*/ 4317892 h 5753325"/>
              <a:gd name="connsiteX71" fmla="*/ 4658930 w 6462955"/>
              <a:gd name="connsiteY71" fmla="*/ 4348041 h 5753325"/>
              <a:gd name="connsiteX72" fmla="*/ 4443526 w 6462955"/>
              <a:gd name="connsiteY72" fmla="*/ 4507851 h 5753325"/>
              <a:gd name="connsiteX73" fmla="*/ 4289766 w 6462955"/>
              <a:gd name="connsiteY73" fmla="*/ 4711450 h 5753325"/>
              <a:gd name="connsiteX74" fmla="*/ 4150870 w 6462955"/>
              <a:gd name="connsiteY74" fmla="*/ 4818480 h 5753325"/>
              <a:gd name="connsiteX75" fmla="*/ 4006639 w 6462955"/>
              <a:gd name="connsiteY75" fmla="*/ 4933815 h 5753325"/>
              <a:gd name="connsiteX76" fmla="*/ 3298210 w 6462955"/>
              <a:gd name="connsiteY76" fmla="*/ 5070790 h 5753325"/>
              <a:gd name="connsiteX77" fmla="*/ 2947678 w 6462955"/>
              <a:gd name="connsiteY77" fmla="*/ 5117869 h 5753325"/>
              <a:gd name="connsiteX78" fmla="*/ 2822169 w 6462955"/>
              <a:gd name="connsiteY78" fmla="*/ 5129396 h 5753325"/>
              <a:gd name="connsiteX79" fmla="*/ 2538773 w 6462955"/>
              <a:gd name="connsiteY79" fmla="*/ 5313397 h 5753325"/>
              <a:gd name="connsiteX80" fmla="*/ 2014500 w 6462955"/>
              <a:gd name="connsiteY80" fmla="*/ 5519744 h 5753325"/>
              <a:gd name="connsiteX81" fmla="*/ 1934391 w 6462955"/>
              <a:gd name="connsiteY81" fmla="*/ 5591335 h 5753325"/>
              <a:gd name="connsiteX82" fmla="*/ 1892550 w 6462955"/>
              <a:gd name="connsiteY82" fmla="*/ 5649708 h 5753325"/>
              <a:gd name="connsiteX83" fmla="*/ 1854769 w 6462955"/>
              <a:gd name="connsiteY83" fmla="*/ 5647691 h 5753325"/>
              <a:gd name="connsiteX84" fmla="*/ 1809461 w 6462955"/>
              <a:gd name="connsiteY84" fmla="*/ 5648628 h 5753325"/>
              <a:gd name="connsiteX85" fmla="*/ 1745150 w 6462955"/>
              <a:gd name="connsiteY85" fmla="*/ 5693879 h 5753325"/>
              <a:gd name="connsiteX86" fmla="*/ 1713375 w 6462955"/>
              <a:gd name="connsiteY86" fmla="*/ 5684672 h 5753325"/>
              <a:gd name="connsiteX87" fmla="*/ 1707808 w 6462955"/>
              <a:gd name="connsiteY87" fmla="*/ 5682611 h 5753325"/>
              <a:gd name="connsiteX88" fmla="*/ 1679313 w 6462955"/>
              <a:gd name="connsiteY88" fmla="*/ 5672360 h 5753325"/>
              <a:gd name="connsiteX89" fmla="*/ 1646933 w 6462955"/>
              <a:gd name="connsiteY89" fmla="*/ 5666227 h 5753325"/>
              <a:gd name="connsiteX90" fmla="*/ 1610055 w 6462955"/>
              <a:gd name="connsiteY90" fmla="*/ 5673643 h 5753325"/>
              <a:gd name="connsiteX91" fmla="*/ 1437641 w 6462955"/>
              <a:gd name="connsiteY91" fmla="*/ 5723266 h 5753325"/>
              <a:gd name="connsiteX92" fmla="*/ 1332869 w 6462955"/>
              <a:gd name="connsiteY92" fmla="*/ 5744752 h 5753325"/>
              <a:gd name="connsiteX93" fmla="*/ 1290525 w 6462955"/>
              <a:gd name="connsiteY93" fmla="*/ 5740036 h 5753325"/>
              <a:gd name="connsiteX94" fmla="*/ 1233107 w 6462955"/>
              <a:gd name="connsiteY94" fmla="*/ 5742106 h 5753325"/>
              <a:gd name="connsiteX95" fmla="*/ 1214532 w 6462955"/>
              <a:gd name="connsiteY95" fmla="*/ 5753325 h 5753325"/>
              <a:gd name="connsiteX96" fmla="*/ 1199955 w 6462955"/>
              <a:gd name="connsiteY96" fmla="*/ 5744831 h 5753325"/>
              <a:gd name="connsiteX97" fmla="*/ 1162337 w 6462955"/>
              <a:gd name="connsiteY97" fmla="*/ 5738048 h 5753325"/>
              <a:gd name="connsiteX98" fmla="*/ 1053457 w 6462955"/>
              <a:gd name="connsiteY98" fmla="*/ 5688676 h 5753325"/>
              <a:gd name="connsiteX99" fmla="*/ 1025798 w 6462955"/>
              <a:gd name="connsiteY99" fmla="*/ 5673166 h 5753325"/>
              <a:gd name="connsiteX100" fmla="*/ 947900 w 6462955"/>
              <a:gd name="connsiteY100" fmla="*/ 5657848 h 5753325"/>
              <a:gd name="connsiteX101" fmla="*/ 815627 w 6462955"/>
              <a:gd name="connsiteY101" fmla="*/ 5642557 h 5753325"/>
              <a:gd name="connsiteX102" fmla="*/ 788251 w 6462955"/>
              <a:gd name="connsiteY102" fmla="*/ 5637065 h 5753325"/>
              <a:gd name="connsiteX103" fmla="*/ 767822 w 6462955"/>
              <a:gd name="connsiteY103" fmla="*/ 5623450 h 5753325"/>
              <a:gd name="connsiteX104" fmla="*/ 765791 w 6462955"/>
              <a:gd name="connsiteY104" fmla="*/ 5612539 h 5753325"/>
              <a:gd name="connsiteX105" fmla="*/ 751230 w 6462955"/>
              <a:gd name="connsiteY105" fmla="*/ 5608092 h 5753325"/>
              <a:gd name="connsiteX106" fmla="*/ 748008 w 6462955"/>
              <a:gd name="connsiteY106" fmla="*/ 5605052 h 5753325"/>
              <a:gd name="connsiteX107" fmla="*/ 728871 w 6462955"/>
              <a:gd name="connsiteY107" fmla="*/ 5589469 h 5753325"/>
              <a:gd name="connsiteX108" fmla="*/ 671898 w 6462955"/>
              <a:gd name="connsiteY108" fmla="*/ 5602363 h 5753325"/>
              <a:gd name="connsiteX109" fmla="*/ 615065 w 6462955"/>
              <a:gd name="connsiteY109" fmla="*/ 5580257 h 5753325"/>
              <a:gd name="connsiteX110" fmla="*/ 355785 w 6462955"/>
              <a:gd name="connsiteY110" fmla="*/ 5514383 h 5753325"/>
              <a:gd name="connsiteX111" fmla="*/ 102269 w 6462955"/>
              <a:gd name="connsiteY111" fmla="*/ 5524347 h 5753325"/>
              <a:gd name="connsiteX112" fmla="*/ 13160 w 6462955"/>
              <a:gd name="connsiteY112" fmla="*/ 5514159 h 5753325"/>
              <a:gd name="connsiteX113" fmla="*/ 0 w 6462955"/>
              <a:gd name="connsiteY113" fmla="*/ 5511735 h 5753325"/>
              <a:gd name="connsiteX114" fmla="*/ 0 w 6462955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453209 w 6459988"/>
              <a:gd name="connsiteY10" fmla="*/ 719127 h 5753325"/>
              <a:gd name="connsiteX11" fmla="*/ 6344988 w 6459988"/>
              <a:gd name="connsiteY11" fmla="*/ 697330 h 5753325"/>
              <a:gd name="connsiteX12" fmla="*/ 6447445 w 6459988"/>
              <a:gd name="connsiteY12" fmla="*/ 780003 h 5753325"/>
              <a:gd name="connsiteX13" fmla="*/ 6426552 w 6459988"/>
              <a:gd name="connsiteY13" fmla="*/ 845805 h 5753325"/>
              <a:gd name="connsiteX14" fmla="*/ 6434072 w 6459988"/>
              <a:gd name="connsiteY14" fmla="*/ 910733 h 5753325"/>
              <a:gd name="connsiteX15" fmla="*/ 6432570 w 6459988"/>
              <a:gd name="connsiteY15" fmla="*/ 983394 h 5753325"/>
              <a:gd name="connsiteX16" fmla="*/ 6431878 w 6459988"/>
              <a:gd name="connsiteY16" fmla="*/ 1026728 h 5753325"/>
              <a:gd name="connsiteX17" fmla="*/ 6414269 w 6459988"/>
              <a:gd name="connsiteY17" fmla="*/ 1151111 h 5753325"/>
              <a:gd name="connsiteX18" fmla="*/ 6371722 w 6459988"/>
              <a:gd name="connsiteY18" fmla="*/ 1318080 h 5753325"/>
              <a:gd name="connsiteX19" fmla="*/ 6356023 w 6459988"/>
              <a:gd name="connsiteY19" fmla="*/ 1356227 h 5753325"/>
              <a:gd name="connsiteX20" fmla="*/ 6356157 w 6459988"/>
              <a:gd name="connsiteY20" fmla="*/ 1361967 h 5753325"/>
              <a:gd name="connsiteX21" fmla="*/ 6350613 w 6459988"/>
              <a:gd name="connsiteY21" fmla="*/ 1393569 h 5753325"/>
              <a:gd name="connsiteX22" fmla="*/ 6357062 w 6459988"/>
              <a:gd name="connsiteY22" fmla="*/ 1444071 h 5753325"/>
              <a:gd name="connsiteX23" fmla="*/ 6364832 w 6459988"/>
              <a:gd name="connsiteY23" fmla="*/ 1478763 h 5753325"/>
              <a:gd name="connsiteX24" fmla="*/ 6369745 w 6459988"/>
              <a:gd name="connsiteY24" fmla="*/ 1495680 h 5753325"/>
              <a:gd name="connsiteX25" fmla="*/ 6370898 w 6459988"/>
              <a:gd name="connsiteY25" fmla="*/ 1513331 h 5753325"/>
              <a:gd name="connsiteX26" fmla="*/ 6368801 w 6459988"/>
              <a:gd name="connsiteY26" fmla="*/ 1527414 h 5753325"/>
              <a:gd name="connsiteX27" fmla="*/ 6359177 w 6459988"/>
              <a:gd name="connsiteY27" fmla="*/ 1639513 h 5753325"/>
              <a:gd name="connsiteX28" fmla="*/ 6299489 w 6459988"/>
              <a:gd name="connsiteY28" fmla="*/ 1784860 h 5753325"/>
              <a:gd name="connsiteX29" fmla="*/ 6267878 w 6459988"/>
              <a:gd name="connsiteY29" fmla="*/ 1858572 h 5753325"/>
              <a:gd name="connsiteX30" fmla="*/ 6251146 w 6459988"/>
              <a:gd name="connsiteY30" fmla="*/ 1926167 h 5753325"/>
              <a:gd name="connsiteX31" fmla="*/ 6210686 w 6459988"/>
              <a:gd name="connsiteY31" fmla="*/ 2014834 h 5753325"/>
              <a:gd name="connsiteX32" fmla="*/ 6106652 w 6459988"/>
              <a:gd name="connsiteY32" fmla="*/ 2150572 h 5753325"/>
              <a:gd name="connsiteX33" fmla="*/ 6097813 w 6459988"/>
              <a:gd name="connsiteY33" fmla="*/ 2172208 h 5753325"/>
              <a:gd name="connsiteX34" fmla="*/ 6095990 w 6459988"/>
              <a:gd name="connsiteY34" fmla="*/ 2181185 h 5753325"/>
              <a:gd name="connsiteX35" fmla="*/ 6090126 w 6459988"/>
              <a:gd name="connsiteY35" fmla="*/ 2192533 h 5753325"/>
              <a:gd name="connsiteX36" fmla="*/ 6089503 w 6459988"/>
              <a:gd name="connsiteY36" fmla="*/ 2192543 h 5753325"/>
              <a:gd name="connsiteX37" fmla="*/ 6084946 w 6459988"/>
              <a:gd name="connsiteY37" fmla="*/ 2203694 h 5753325"/>
              <a:gd name="connsiteX38" fmla="*/ 5987861 w 6459988"/>
              <a:gd name="connsiteY38" fmla="*/ 2304868 h 5753325"/>
              <a:gd name="connsiteX39" fmla="*/ 5973439 w 6459988"/>
              <a:gd name="connsiteY39" fmla="*/ 2385635 h 5753325"/>
              <a:gd name="connsiteX40" fmla="*/ 5916727 w 6459988"/>
              <a:gd name="connsiteY40" fmla="*/ 2458777 h 5753325"/>
              <a:gd name="connsiteX41" fmla="*/ 5856524 w 6459988"/>
              <a:gd name="connsiteY41" fmla="*/ 2583281 h 5753325"/>
              <a:gd name="connsiteX42" fmla="*/ 5838091 w 6459988"/>
              <a:gd name="connsiteY42" fmla="*/ 2753474 h 5753325"/>
              <a:gd name="connsiteX43" fmla="*/ 5777471 w 6459988"/>
              <a:gd name="connsiteY43" fmla="*/ 2901570 h 5753325"/>
              <a:gd name="connsiteX44" fmla="*/ 5723992 w 6459988"/>
              <a:gd name="connsiteY44" fmla="*/ 2998752 h 5753325"/>
              <a:gd name="connsiteX45" fmla="*/ 5557886 w 6459988"/>
              <a:gd name="connsiteY45" fmla="*/ 3329735 h 5753325"/>
              <a:gd name="connsiteX46" fmla="*/ 5471501 w 6459988"/>
              <a:gd name="connsiteY46" fmla="*/ 3462221 h 5753325"/>
              <a:gd name="connsiteX47" fmla="*/ 5465154 w 6459988"/>
              <a:gd name="connsiteY47" fmla="*/ 3541065 h 5753325"/>
              <a:gd name="connsiteX48" fmla="*/ 5437889 w 6459988"/>
              <a:gd name="connsiteY48" fmla="*/ 3559927 h 5753325"/>
              <a:gd name="connsiteX49" fmla="*/ 5432770 w 6459988"/>
              <a:gd name="connsiteY49" fmla="*/ 3562948 h 5753325"/>
              <a:gd name="connsiteX50" fmla="*/ 5406795 w 6459988"/>
              <a:gd name="connsiteY50" fmla="*/ 3578594 h 5753325"/>
              <a:gd name="connsiteX51" fmla="*/ 5381495 w 6459988"/>
              <a:gd name="connsiteY51" fmla="*/ 3599883 h 5753325"/>
              <a:gd name="connsiteX52" fmla="*/ 5363689 w 6459988"/>
              <a:gd name="connsiteY52" fmla="*/ 3633299 h 5753325"/>
              <a:gd name="connsiteX53" fmla="*/ 5291870 w 6459988"/>
              <a:gd name="connsiteY53" fmla="*/ 3799039 h 5753325"/>
              <a:gd name="connsiteX54" fmla="*/ 5241600 w 6459988"/>
              <a:gd name="connsiteY54" fmla="*/ 3894238 h 5753325"/>
              <a:gd name="connsiteX55" fmla="*/ 5211041 w 6459988"/>
              <a:gd name="connsiteY55" fmla="*/ 3924184 h 5753325"/>
              <a:gd name="connsiteX56" fmla="*/ 5176073 w 6459988"/>
              <a:gd name="connsiteY56" fmla="*/ 3970179 h 5753325"/>
              <a:gd name="connsiteX57" fmla="*/ 5172826 w 6459988"/>
              <a:gd name="connsiteY57" fmla="*/ 3991773 h 5753325"/>
              <a:gd name="connsiteX58" fmla="*/ 5157053 w 6459988"/>
              <a:gd name="connsiteY58" fmla="*/ 3997708 h 5753325"/>
              <a:gd name="connsiteX59" fmla="*/ 5127922 w 6459988"/>
              <a:gd name="connsiteY59" fmla="*/ 4022660 h 5753325"/>
              <a:gd name="connsiteX60" fmla="*/ 5020872 w 6459988"/>
              <a:gd name="connsiteY60" fmla="*/ 4075951 h 5753325"/>
              <a:gd name="connsiteX61" fmla="*/ 4991410 w 6459988"/>
              <a:gd name="connsiteY61" fmla="*/ 4087598 h 5753325"/>
              <a:gd name="connsiteX62" fmla="*/ 4930112 w 6459988"/>
              <a:gd name="connsiteY62" fmla="*/ 4138459 h 5753325"/>
              <a:gd name="connsiteX63" fmla="*/ 4834224 w 6459988"/>
              <a:gd name="connsiteY63" fmla="*/ 4231643 h 5753325"/>
              <a:gd name="connsiteX64" fmla="*/ 4812599 w 6459988"/>
              <a:gd name="connsiteY64" fmla="*/ 4249449 h 5753325"/>
              <a:gd name="connsiteX65" fmla="*/ 4789188 w 6459988"/>
              <a:gd name="connsiteY65" fmla="*/ 4256678 h 5753325"/>
              <a:gd name="connsiteX66" fmla="*/ 4779554 w 6459988"/>
              <a:gd name="connsiteY66" fmla="*/ 4251313 h 5753325"/>
              <a:gd name="connsiteX67" fmla="*/ 4766885 w 6459988"/>
              <a:gd name="connsiteY67" fmla="*/ 4259812 h 5753325"/>
              <a:gd name="connsiteX68" fmla="*/ 4762510 w 6459988"/>
              <a:gd name="connsiteY68" fmla="*/ 4260383 h 5753325"/>
              <a:gd name="connsiteX69" fmla="*/ 4738416 w 6459988"/>
              <a:gd name="connsiteY69" fmla="*/ 4265355 h 5753325"/>
              <a:gd name="connsiteX70" fmla="*/ 4712007 w 6459988"/>
              <a:gd name="connsiteY70" fmla="*/ 4317892 h 5753325"/>
              <a:gd name="connsiteX71" fmla="*/ 4658930 w 6459988"/>
              <a:gd name="connsiteY71" fmla="*/ 4348041 h 5753325"/>
              <a:gd name="connsiteX72" fmla="*/ 4443526 w 6459988"/>
              <a:gd name="connsiteY72" fmla="*/ 4507851 h 5753325"/>
              <a:gd name="connsiteX73" fmla="*/ 4289766 w 6459988"/>
              <a:gd name="connsiteY73" fmla="*/ 4711450 h 5753325"/>
              <a:gd name="connsiteX74" fmla="*/ 4150870 w 6459988"/>
              <a:gd name="connsiteY74" fmla="*/ 4818480 h 5753325"/>
              <a:gd name="connsiteX75" fmla="*/ 4006639 w 6459988"/>
              <a:gd name="connsiteY75" fmla="*/ 4933815 h 5753325"/>
              <a:gd name="connsiteX76" fmla="*/ 3298210 w 6459988"/>
              <a:gd name="connsiteY76" fmla="*/ 5070790 h 5753325"/>
              <a:gd name="connsiteX77" fmla="*/ 2947678 w 6459988"/>
              <a:gd name="connsiteY77" fmla="*/ 5117869 h 5753325"/>
              <a:gd name="connsiteX78" fmla="*/ 2822169 w 6459988"/>
              <a:gd name="connsiteY78" fmla="*/ 5129396 h 5753325"/>
              <a:gd name="connsiteX79" fmla="*/ 2538773 w 6459988"/>
              <a:gd name="connsiteY79" fmla="*/ 5313397 h 5753325"/>
              <a:gd name="connsiteX80" fmla="*/ 2014500 w 6459988"/>
              <a:gd name="connsiteY80" fmla="*/ 5519744 h 5753325"/>
              <a:gd name="connsiteX81" fmla="*/ 1934391 w 6459988"/>
              <a:gd name="connsiteY81" fmla="*/ 5591335 h 5753325"/>
              <a:gd name="connsiteX82" fmla="*/ 1892550 w 6459988"/>
              <a:gd name="connsiteY82" fmla="*/ 5649708 h 5753325"/>
              <a:gd name="connsiteX83" fmla="*/ 1854769 w 6459988"/>
              <a:gd name="connsiteY83" fmla="*/ 5647691 h 5753325"/>
              <a:gd name="connsiteX84" fmla="*/ 1809461 w 6459988"/>
              <a:gd name="connsiteY84" fmla="*/ 5648628 h 5753325"/>
              <a:gd name="connsiteX85" fmla="*/ 1745150 w 6459988"/>
              <a:gd name="connsiteY85" fmla="*/ 5693879 h 5753325"/>
              <a:gd name="connsiteX86" fmla="*/ 1713375 w 6459988"/>
              <a:gd name="connsiteY86" fmla="*/ 5684672 h 5753325"/>
              <a:gd name="connsiteX87" fmla="*/ 1707808 w 6459988"/>
              <a:gd name="connsiteY87" fmla="*/ 5682611 h 5753325"/>
              <a:gd name="connsiteX88" fmla="*/ 1679313 w 6459988"/>
              <a:gd name="connsiteY88" fmla="*/ 5672360 h 5753325"/>
              <a:gd name="connsiteX89" fmla="*/ 1646933 w 6459988"/>
              <a:gd name="connsiteY89" fmla="*/ 5666227 h 5753325"/>
              <a:gd name="connsiteX90" fmla="*/ 1610055 w 6459988"/>
              <a:gd name="connsiteY90" fmla="*/ 5673643 h 5753325"/>
              <a:gd name="connsiteX91" fmla="*/ 1437641 w 6459988"/>
              <a:gd name="connsiteY91" fmla="*/ 5723266 h 5753325"/>
              <a:gd name="connsiteX92" fmla="*/ 1332869 w 6459988"/>
              <a:gd name="connsiteY92" fmla="*/ 5744752 h 5753325"/>
              <a:gd name="connsiteX93" fmla="*/ 1290525 w 6459988"/>
              <a:gd name="connsiteY93" fmla="*/ 5740036 h 5753325"/>
              <a:gd name="connsiteX94" fmla="*/ 1233107 w 6459988"/>
              <a:gd name="connsiteY94" fmla="*/ 5742106 h 5753325"/>
              <a:gd name="connsiteX95" fmla="*/ 1214532 w 6459988"/>
              <a:gd name="connsiteY95" fmla="*/ 5753325 h 5753325"/>
              <a:gd name="connsiteX96" fmla="*/ 1199955 w 6459988"/>
              <a:gd name="connsiteY96" fmla="*/ 5744831 h 5753325"/>
              <a:gd name="connsiteX97" fmla="*/ 1162337 w 6459988"/>
              <a:gd name="connsiteY97" fmla="*/ 5738048 h 5753325"/>
              <a:gd name="connsiteX98" fmla="*/ 1053457 w 6459988"/>
              <a:gd name="connsiteY98" fmla="*/ 5688676 h 5753325"/>
              <a:gd name="connsiteX99" fmla="*/ 1025798 w 6459988"/>
              <a:gd name="connsiteY99" fmla="*/ 5673166 h 5753325"/>
              <a:gd name="connsiteX100" fmla="*/ 947900 w 6459988"/>
              <a:gd name="connsiteY100" fmla="*/ 5657848 h 5753325"/>
              <a:gd name="connsiteX101" fmla="*/ 815627 w 6459988"/>
              <a:gd name="connsiteY101" fmla="*/ 5642557 h 5753325"/>
              <a:gd name="connsiteX102" fmla="*/ 788251 w 6459988"/>
              <a:gd name="connsiteY102" fmla="*/ 5637065 h 5753325"/>
              <a:gd name="connsiteX103" fmla="*/ 767822 w 6459988"/>
              <a:gd name="connsiteY103" fmla="*/ 5623450 h 5753325"/>
              <a:gd name="connsiteX104" fmla="*/ 765791 w 6459988"/>
              <a:gd name="connsiteY104" fmla="*/ 5612539 h 5753325"/>
              <a:gd name="connsiteX105" fmla="*/ 751230 w 6459988"/>
              <a:gd name="connsiteY105" fmla="*/ 5608092 h 5753325"/>
              <a:gd name="connsiteX106" fmla="*/ 748008 w 6459988"/>
              <a:gd name="connsiteY106" fmla="*/ 5605052 h 5753325"/>
              <a:gd name="connsiteX107" fmla="*/ 728871 w 6459988"/>
              <a:gd name="connsiteY107" fmla="*/ 5589469 h 5753325"/>
              <a:gd name="connsiteX108" fmla="*/ 671898 w 6459988"/>
              <a:gd name="connsiteY108" fmla="*/ 5602363 h 5753325"/>
              <a:gd name="connsiteX109" fmla="*/ 615065 w 6459988"/>
              <a:gd name="connsiteY109" fmla="*/ 5580257 h 5753325"/>
              <a:gd name="connsiteX110" fmla="*/ 355785 w 6459988"/>
              <a:gd name="connsiteY110" fmla="*/ 5514383 h 5753325"/>
              <a:gd name="connsiteX111" fmla="*/ 102269 w 6459988"/>
              <a:gd name="connsiteY111" fmla="*/ 5524347 h 5753325"/>
              <a:gd name="connsiteX112" fmla="*/ 13160 w 6459988"/>
              <a:gd name="connsiteY112" fmla="*/ 5514159 h 5753325"/>
              <a:gd name="connsiteX113" fmla="*/ 0 w 6459988"/>
              <a:gd name="connsiteY113" fmla="*/ 5511735 h 5753325"/>
              <a:gd name="connsiteX114" fmla="*/ 0 w 6459988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344988 w 6459988"/>
              <a:gd name="connsiteY10" fmla="*/ 697330 h 5753325"/>
              <a:gd name="connsiteX11" fmla="*/ 6447445 w 6459988"/>
              <a:gd name="connsiteY11" fmla="*/ 780003 h 5753325"/>
              <a:gd name="connsiteX12" fmla="*/ 6426552 w 6459988"/>
              <a:gd name="connsiteY12" fmla="*/ 845805 h 5753325"/>
              <a:gd name="connsiteX13" fmla="*/ 6434072 w 6459988"/>
              <a:gd name="connsiteY13" fmla="*/ 910733 h 5753325"/>
              <a:gd name="connsiteX14" fmla="*/ 6432570 w 6459988"/>
              <a:gd name="connsiteY14" fmla="*/ 983394 h 5753325"/>
              <a:gd name="connsiteX15" fmla="*/ 6431878 w 6459988"/>
              <a:gd name="connsiteY15" fmla="*/ 1026728 h 5753325"/>
              <a:gd name="connsiteX16" fmla="*/ 6414269 w 6459988"/>
              <a:gd name="connsiteY16" fmla="*/ 1151111 h 5753325"/>
              <a:gd name="connsiteX17" fmla="*/ 6371722 w 6459988"/>
              <a:gd name="connsiteY17" fmla="*/ 1318080 h 5753325"/>
              <a:gd name="connsiteX18" fmla="*/ 6356023 w 6459988"/>
              <a:gd name="connsiteY18" fmla="*/ 1356227 h 5753325"/>
              <a:gd name="connsiteX19" fmla="*/ 6356157 w 6459988"/>
              <a:gd name="connsiteY19" fmla="*/ 1361967 h 5753325"/>
              <a:gd name="connsiteX20" fmla="*/ 6350613 w 6459988"/>
              <a:gd name="connsiteY20" fmla="*/ 1393569 h 5753325"/>
              <a:gd name="connsiteX21" fmla="*/ 6357062 w 6459988"/>
              <a:gd name="connsiteY21" fmla="*/ 1444071 h 5753325"/>
              <a:gd name="connsiteX22" fmla="*/ 6364832 w 6459988"/>
              <a:gd name="connsiteY22" fmla="*/ 1478763 h 5753325"/>
              <a:gd name="connsiteX23" fmla="*/ 6369745 w 6459988"/>
              <a:gd name="connsiteY23" fmla="*/ 1495680 h 5753325"/>
              <a:gd name="connsiteX24" fmla="*/ 6370898 w 6459988"/>
              <a:gd name="connsiteY24" fmla="*/ 1513331 h 5753325"/>
              <a:gd name="connsiteX25" fmla="*/ 6368801 w 6459988"/>
              <a:gd name="connsiteY25" fmla="*/ 1527414 h 5753325"/>
              <a:gd name="connsiteX26" fmla="*/ 6359177 w 6459988"/>
              <a:gd name="connsiteY26" fmla="*/ 1639513 h 5753325"/>
              <a:gd name="connsiteX27" fmla="*/ 6299489 w 6459988"/>
              <a:gd name="connsiteY27" fmla="*/ 1784860 h 5753325"/>
              <a:gd name="connsiteX28" fmla="*/ 6267878 w 6459988"/>
              <a:gd name="connsiteY28" fmla="*/ 1858572 h 5753325"/>
              <a:gd name="connsiteX29" fmla="*/ 6251146 w 6459988"/>
              <a:gd name="connsiteY29" fmla="*/ 1926167 h 5753325"/>
              <a:gd name="connsiteX30" fmla="*/ 6210686 w 6459988"/>
              <a:gd name="connsiteY30" fmla="*/ 2014834 h 5753325"/>
              <a:gd name="connsiteX31" fmla="*/ 6106652 w 6459988"/>
              <a:gd name="connsiteY31" fmla="*/ 2150572 h 5753325"/>
              <a:gd name="connsiteX32" fmla="*/ 6097813 w 6459988"/>
              <a:gd name="connsiteY32" fmla="*/ 2172208 h 5753325"/>
              <a:gd name="connsiteX33" fmla="*/ 6095990 w 6459988"/>
              <a:gd name="connsiteY33" fmla="*/ 2181185 h 5753325"/>
              <a:gd name="connsiteX34" fmla="*/ 6090126 w 6459988"/>
              <a:gd name="connsiteY34" fmla="*/ 2192533 h 5753325"/>
              <a:gd name="connsiteX35" fmla="*/ 6089503 w 6459988"/>
              <a:gd name="connsiteY35" fmla="*/ 2192543 h 5753325"/>
              <a:gd name="connsiteX36" fmla="*/ 6084946 w 6459988"/>
              <a:gd name="connsiteY36" fmla="*/ 2203694 h 5753325"/>
              <a:gd name="connsiteX37" fmla="*/ 5987861 w 6459988"/>
              <a:gd name="connsiteY37" fmla="*/ 2304868 h 5753325"/>
              <a:gd name="connsiteX38" fmla="*/ 5973439 w 6459988"/>
              <a:gd name="connsiteY38" fmla="*/ 2385635 h 5753325"/>
              <a:gd name="connsiteX39" fmla="*/ 5916727 w 6459988"/>
              <a:gd name="connsiteY39" fmla="*/ 2458777 h 5753325"/>
              <a:gd name="connsiteX40" fmla="*/ 5856524 w 6459988"/>
              <a:gd name="connsiteY40" fmla="*/ 2583281 h 5753325"/>
              <a:gd name="connsiteX41" fmla="*/ 5838091 w 6459988"/>
              <a:gd name="connsiteY41" fmla="*/ 2753474 h 5753325"/>
              <a:gd name="connsiteX42" fmla="*/ 5777471 w 6459988"/>
              <a:gd name="connsiteY42" fmla="*/ 2901570 h 5753325"/>
              <a:gd name="connsiteX43" fmla="*/ 5723992 w 6459988"/>
              <a:gd name="connsiteY43" fmla="*/ 2998752 h 5753325"/>
              <a:gd name="connsiteX44" fmla="*/ 5557886 w 6459988"/>
              <a:gd name="connsiteY44" fmla="*/ 3329735 h 5753325"/>
              <a:gd name="connsiteX45" fmla="*/ 5471501 w 6459988"/>
              <a:gd name="connsiteY45" fmla="*/ 3462221 h 5753325"/>
              <a:gd name="connsiteX46" fmla="*/ 5465154 w 6459988"/>
              <a:gd name="connsiteY46" fmla="*/ 3541065 h 5753325"/>
              <a:gd name="connsiteX47" fmla="*/ 5437889 w 6459988"/>
              <a:gd name="connsiteY47" fmla="*/ 3559927 h 5753325"/>
              <a:gd name="connsiteX48" fmla="*/ 5432770 w 6459988"/>
              <a:gd name="connsiteY48" fmla="*/ 3562948 h 5753325"/>
              <a:gd name="connsiteX49" fmla="*/ 5406795 w 6459988"/>
              <a:gd name="connsiteY49" fmla="*/ 3578594 h 5753325"/>
              <a:gd name="connsiteX50" fmla="*/ 5381495 w 6459988"/>
              <a:gd name="connsiteY50" fmla="*/ 3599883 h 5753325"/>
              <a:gd name="connsiteX51" fmla="*/ 5363689 w 6459988"/>
              <a:gd name="connsiteY51" fmla="*/ 3633299 h 5753325"/>
              <a:gd name="connsiteX52" fmla="*/ 5291870 w 6459988"/>
              <a:gd name="connsiteY52" fmla="*/ 3799039 h 5753325"/>
              <a:gd name="connsiteX53" fmla="*/ 5241600 w 6459988"/>
              <a:gd name="connsiteY53" fmla="*/ 3894238 h 5753325"/>
              <a:gd name="connsiteX54" fmla="*/ 5211041 w 6459988"/>
              <a:gd name="connsiteY54" fmla="*/ 3924184 h 5753325"/>
              <a:gd name="connsiteX55" fmla="*/ 5176073 w 6459988"/>
              <a:gd name="connsiteY55" fmla="*/ 3970179 h 5753325"/>
              <a:gd name="connsiteX56" fmla="*/ 5172826 w 6459988"/>
              <a:gd name="connsiteY56" fmla="*/ 3991773 h 5753325"/>
              <a:gd name="connsiteX57" fmla="*/ 5157053 w 6459988"/>
              <a:gd name="connsiteY57" fmla="*/ 3997708 h 5753325"/>
              <a:gd name="connsiteX58" fmla="*/ 5127922 w 6459988"/>
              <a:gd name="connsiteY58" fmla="*/ 4022660 h 5753325"/>
              <a:gd name="connsiteX59" fmla="*/ 5020872 w 6459988"/>
              <a:gd name="connsiteY59" fmla="*/ 4075951 h 5753325"/>
              <a:gd name="connsiteX60" fmla="*/ 4991410 w 6459988"/>
              <a:gd name="connsiteY60" fmla="*/ 4087598 h 5753325"/>
              <a:gd name="connsiteX61" fmla="*/ 4930112 w 6459988"/>
              <a:gd name="connsiteY61" fmla="*/ 4138459 h 5753325"/>
              <a:gd name="connsiteX62" fmla="*/ 4834224 w 6459988"/>
              <a:gd name="connsiteY62" fmla="*/ 4231643 h 5753325"/>
              <a:gd name="connsiteX63" fmla="*/ 4812599 w 6459988"/>
              <a:gd name="connsiteY63" fmla="*/ 4249449 h 5753325"/>
              <a:gd name="connsiteX64" fmla="*/ 4789188 w 6459988"/>
              <a:gd name="connsiteY64" fmla="*/ 4256678 h 5753325"/>
              <a:gd name="connsiteX65" fmla="*/ 4779554 w 6459988"/>
              <a:gd name="connsiteY65" fmla="*/ 4251313 h 5753325"/>
              <a:gd name="connsiteX66" fmla="*/ 4766885 w 6459988"/>
              <a:gd name="connsiteY66" fmla="*/ 4259812 h 5753325"/>
              <a:gd name="connsiteX67" fmla="*/ 4762510 w 6459988"/>
              <a:gd name="connsiteY67" fmla="*/ 4260383 h 5753325"/>
              <a:gd name="connsiteX68" fmla="*/ 4738416 w 6459988"/>
              <a:gd name="connsiteY68" fmla="*/ 4265355 h 5753325"/>
              <a:gd name="connsiteX69" fmla="*/ 4712007 w 6459988"/>
              <a:gd name="connsiteY69" fmla="*/ 4317892 h 5753325"/>
              <a:gd name="connsiteX70" fmla="*/ 4658930 w 6459988"/>
              <a:gd name="connsiteY70" fmla="*/ 4348041 h 5753325"/>
              <a:gd name="connsiteX71" fmla="*/ 4443526 w 6459988"/>
              <a:gd name="connsiteY71" fmla="*/ 4507851 h 5753325"/>
              <a:gd name="connsiteX72" fmla="*/ 4289766 w 6459988"/>
              <a:gd name="connsiteY72" fmla="*/ 4711450 h 5753325"/>
              <a:gd name="connsiteX73" fmla="*/ 4150870 w 6459988"/>
              <a:gd name="connsiteY73" fmla="*/ 4818480 h 5753325"/>
              <a:gd name="connsiteX74" fmla="*/ 4006639 w 6459988"/>
              <a:gd name="connsiteY74" fmla="*/ 4933815 h 5753325"/>
              <a:gd name="connsiteX75" fmla="*/ 3298210 w 6459988"/>
              <a:gd name="connsiteY75" fmla="*/ 5070790 h 5753325"/>
              <a:gd name="connsiteX76" fmla="*/ 2947678 w 6459988"/>
              <a:gd name="connsiteY76" fmla="*/ 5117869 h 5753325"/>
              <a:gd name="connsiteX77" fmla="*/ 2822169 w 6459988"/>
              <a:gd name="connsiteY77" fmla="*/ 5129396 h 5753325"/>
              <a:gd name="connsiteX78" fmla="*/ 2538773 w 6459988"/>
              <a:gd name="connsiteY78" fmla="*/ 5313397 h 5753325"/>
              <a:gd name="connsiteX79" fmla="*/ 2014500 w 6459988"/>
              <a:gd name="connsiteY79" fmla="*/ 5519744 h 5753325"/>
              <a:gd name="connsiteX80" fmla="*/ 1934391 w 6459988"/>
              <a:gd name="connsiteY80" fmla="*/ 5591335 h 5753325"/>
              <a:gd name="connsiteX81" fmla="*/ 1892550 w 6459988"/>
              <a:gd name="connsiteY81" fmla="*/ 5649708 h 5753325"/>
              <a:gd name="connsiteX82" fmla="*/ 1854769 w 6459988"/>
              <a:gd name="connsiteY82" fmla="*/ 5647691 h 5753325"/>
              <a:gd name="connsiteX83" fmla="*/ 1809461 w 6459988"/>
              <a:gd name="connsiteY83" fmla="*/ 5648628 h 5753325"/>
              <a:gd name="connsiteX84" fmla="*/ 1745150 w 6459988"/>
              <a:gd name="connsiteY84" fmla="*/ 5693879 h 5753325"/>
              <a:gd name="connsiteX85" fmla="*/ 1713375 w 6459988"/>
              <a:gd name="connsiteY85" fmla="*/ 5684672 h 5753325"/>
              <a:gd name="connsiteX86" fmla="*/ 1707808 w 6459988"/>
              <a:gd name="connsiteY86" fmla="*/ 5682611 h 5753325"/>
              <a:gd name="connsiteX87" fmla="*/ 1679313 w 6459988"/>
              <a:gd name="connsiteY87" fmla="*/ 5672360 h 5753325"/>
              <a:gd name="connsiteX88" fmla="*/ 1646933 w 6459988"/>
              <a:gd name="connsiteY88" fmla="*/ 5666227 h 5753325"/>
              <a:gd name="connsiteX89" fmla="*/ 1610055 w 6459988"/>
              <a:gd name="connsiteY89" fmla="*/ 5673643 h 5753325"/>
              <a:gd name="connsiteX90" fmla="*/ 1437641 w 6459988"/>
              <a:gd name="connsiteY90" fmla="*/ 5723266 h 5753325"/>
              <a:gd name="connsiteX91" fmla="*/ 1332869 w 6459988"/>
              <a:gd name="connsiteY91" fmla="*/ 5744752 h 5753325"/>
              <a:gd name="connsiteX92" fmla="*/ 1290525 w 6459988"/>
              <a:gd name="connsiteY92" fmla="*/ 5740036 h 5753325"/>
              <a:gd name="connsiteX93" fmla="*/ 1233107 w 6459988"/>
              <a:gd name="connsiteY93" fmla="*/ 5742106 h 5753325"/>
              <a:gd name="connsiteX94" fmla="*/ 1214532 w 6459988"/>
              <a:gd name="connsiteY94" fmla="*/ 5753325 h 5753325"/>
              <a:gd name="connsiteX95" fmla="*/ 1199955 w 6459988"/>
              <a:gd name="connsiteY95" fmla="*/ 5744831 h 5753325"/>
              <a:gd name="connsiteX96" fmla="*/ 1162337 w 6459988"/>
              <a:gd name="connsiteY96" fmla="*/ 5738048 h 5753325"/>
              <a:gd name="connsiteX97" fmla="*/ 1053457 w 6459988"/>
              <a:gd name="connsiteY97" fmla="*/ 5688676 h 5753325"/>
              <a:gd name="connsiteX98" fmla="*/ 1025798 w 6459988"/>
              <a:gd name="connsiteY98" fmla="*/ 5673166 h 5753325"/>
              <a:gd name="connsiteX99" fmla="*/ 947900 w 6459988"/>
              <a:gd name="connsiteY99" fmla="*/ 5657848 h 5753325"/>
              <a:gd name="connsiteX100" fmla="*/ 815627 w 6459988"/>
              <a:gd name="connsiteY100" fmla="*/ 5642557 h 5753325"/>
              <a:gd name="connsiteX101" fmla="*/ 788251 w 6459988"/>
              <a:gd name="connsiteY101" fmla="*/ 5637065 h 5753325"/>
              <a:gd name="connsiteX102" fmla="*/ 767822 w 6459988"/>
              <a:gd name="connsiteY102" fmla="*/ 5623450 h 5753325"/>
              <a:gd name="connsiteX103" fmla="*/ 765791 w 6459988"/>
              <a:gd name="connsiteY103" fmla="*/ 5612539 h 5753325"/>
              <a:gd name="connsiteX104" fmla="*/ 751230 w 6459988"/>
              <a:gd name="connsiteY104" fmla="*/ 5608092 h 5753325"/>
              <a:gd name="connsiteX105" fmla="*/ 748008 w 6459988"/>
              <a:gd name="connsiteY105" fmla="*/ 5605052 h 5753325"/>
              <a:gd name="connsiteX106" fmla="*/ 728871 w 6459988"/>
              <a:gd name="connsiteY106" fmla="*/ 5589469 h 5753325"/>
              <a:gd name="connsiteX107" fmla="*/ 671898 w 6459988"/>
              <a:gd name="connsiteY107" fmla="*/ 5602363 h 5753325"/>
              <a:gd name="connsiteX108" fmla="*/ 615065 w 6459988"/>
              <a:gd name="connsiteY108" fmla="*/ 5580257 h 5753325"/>
              <a:gd name="connsiteX109" fmla="*/ 355785 w 6459988"/>
              <a:gd name="connsiteY109" fmla="*/ 5514383 h 5753325"/>
              <a:gd name="connsiteX110" fmla="*/ 102269 w 6459988"/>
              <a:gd name="connsiteY110" fmla="*/ 5524347 h 5753325"/>
              <a:gd name="connsiteX111" fmla="*/ 13160 w 6459988"/>
              <a:gd name="connsiteY111" fmla="*/ 5514159 h 5753325"/>
              <a:gd name="connsiteX112" fmla="*/ 0 w 6459988"/>
              <a:gd name="connsiteY112" fmla="*/ 5511735 h 5753325"/>
              <a:gd name="connsiteX113" fmla="*/ 0 w 6459988"/>
              <a:gd name="connsiteY113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344988 w 6459988"/>
              <a:gd name="connsiteY9" fmla="*/ 697330 h 5753325"/>
              <a:gd name="connsiteX10" fmla="*/ 6447445 w 6459988"/>
              <a:gd name="connsiteY10" fmla="*/ 780003 h 5753325"/>
              <a:gd name="connsiteX11" fmla="*/ 6426552 w 6459988"/>
              <a:gd name="connsiteY11" fmla="*/ 845805 h 5753325"/>
              <a:gd name="connsiteX12" fmla="*/ 6434072 w 6459988"/>
              <a:gd name="connsiteY12" fmla="*/ 910733 h 5753325"/>
              <a:gd name="connsiteX13" fmla="*/ 6432570 w 6459988"/>
              <a:gd name="connsiteY13" fmla="*/ 983394 h 5753325"/>
              <a:gd name="connsiteX14" fmla="*/ 6431878 w 6459988"/>
              <a:gd name="connsiteY14" fmla="*/ 1026728 h 5753325"/>
              <a:gd name="connsiteX15" fmla="*/ 6414269 w 6459988"/>
              <a:gd name="connsiteY15" fmla="*/ 1151111 h 5753325"/>
              <a:gd name="connsiteX16" fmla="*/ 6371722 w 6459988"/>
              <a:gd name="connsiteY16" fmla="*/ 1318080 h 5753325"/>
              <a:gd name="connsiteX17" fmla="*/ 6356023 w 6459988"/>
              <a:gd name="connsiteY17" fmla="*/ 1356227 h 5753325"/>
              <a:gd name="connsiteX18" fmla="*/ 6356157 w 6459988"/>
              <a:gd name="connsiteY18" fmla="*/ 1361967 h 5753325"/>
              <a:gd name="connsiteX19" fmla="*/ 6350613 w 6459988"/>
              <a:gd name="connsiteY19" fmla="*/ 1393569 h 5753325"/>
              <a:gd name="connsiteX20" fmla="*/ 6357062 w 6459988"/>
              <a:gd name="connsiteY20" fmla="*/ 1444071 h 5753325"/>
              <a:gd name="connsiteX21" fmla="*/ 6364832 w 6459988"/>
              <a:gd name="connsiteY21" fmla="*/ 1478763 h 5753325"/>
              <a:gd name="connsiteX22" fmla="*/ 6369745 w 6459988"/>
              <a:gd name="connsiteY22" fmla="*/ 1495680 h 5753325"/>
              <a:gd name="connsiteX23" fmla="*/ 6370898 w 6459988"/>
              <a:gd name="connsiteY23" fmla="*/ 1513331 h 5753325"/>
              <a:gd name="connsiteX24" fmla="*/ 6368801 w 6459988"/>
              <a:gd name="connsiteY24" fmla="*/ 1527414 h 5753325"/>
              <a:gd name="connsiteX25" fmla="*/ 6359177 w 6459988"/>
              <a:gd name="connsiteY25" fmla="*/ 1639513 h 5753325"/>
              <a:gd name="connsiteX26" fmla="*/ 6299489 w 6459988"/>
              <a:gd name="connsiteY26" fmla="*/ 1784860 h 5753325"/>
              <a:gd name="connsiteX27" fmla="*/ 6267878 w 6459988"/>
              <a:gd name="connsiteY27" fmla="*/ 1858572 h 5753325"/>
              <a:gd name="connsiteX28" fmla="*/ 6251146 w 6459988"/>
              <a:gd name="connsiteY28" fmla="*/ 1926167 h 5753325"/>
              <a:gd name="connsiteX29" fmla="*/ 6210686 w 6459988"/>
              <a:gd name="connsiteY29" fmla="*/ 2014834 h 5753325"/>
              <a:gd name="connsiteX30" fmla="*/ 6106652 w 6459988"/>
              <a:gd name="connsiteY30" fmla="*/ 2150572 h 5753325"/>
              <a:gd name="connsiteX31" fmla="*/ 6097813 w 6459988"/>
              <a:gd name="connsiteY31" fmla="*/ 2172208 h 5753325"/>
              <a:gd name="connsiteX32" fmla="*/ 6095990 w 6459988"/>
              <a:gd name="connsiteY32" fmla="*/ 2181185 h 5753325"/>
              <a:gd name="connsiteX33" fmla="*/ 6090126 w 6459988"/>
              <a:gd name="connsiteY33" fmla="*/ 2192533 h 5753325"/>
              <a:gd name="connsiteX34" fmla="*/ 6089503 w 6459988"/>
              <a:gd name="connsiteY34" fmla="*/ 2192543 h 5753325"/>
              <a:gd name="connsiteX35" fmla="*/ 6084946 w 6459988"/>
              <a:gd name="connsiteY35" fmla="*/ 2203694 h 5753325"/>
              <a:gd name="connsiteX36" fmla="*/ 5987861 w 6459988"/>
              <a:gd name="connsiteY36" fmla="*/ 2304868 h 5753325"/>
              <a:gd name="connsiteX37" fmla="*/ 5973439 w 6459988"/>
              <a:gd name="connsiteY37" fmla="*/ 2385635 h 5753325"/>
              <a:gd name="connsiteX38" fmla="*/ 5916727 w 6459988"/>
              <a:gd name="connsiteY38" fmla="*/ 2458777 h 5753325"/>
              <a:gd name="connsiteX39" fmla="*/ 5856524 w 6459988"/>
              <a:gd name="connsiteY39" fmla="*/ 2583281 h 5753325"/>
              <a:gd name="connsiteX40" fmla="*/ 5838091 w 6459988"/>
              <a:gd name="connsiteY40" fmla="*/ 2753474 h 5753325"/>
              <a:gd name="connsiteX41" fmla="*/ 5777471 w 6459988"/>
              <a:gd name="connsiteY41" fmla="*/ 2901570 h 5753325"/>
              <a:gd name="connsiteX42" fmla="*/ 5723992 w 6459988"/>
              <a:gd name="connsiteY42" fmla="*/ 2998752 h 5753325"/>
              <a:gd name="connsiteX43" fmla="*/ 5557886 w 6459988"/>
              <a:gd name="connsiteY43" fmla="*/ 3329735 h 5753325"/>
              <a:gd name="connsiteX44" fmla="*/ 5471501 w 6459988"/>
              <a:gd name="connsiteY44" fmla="*/ 3462221 h 5753325"/>
              <a:gd name="connsiteX45" fmla="*/ 5465154 w 6459988"/>
              <a:gd name="connsiteY45" fmla="*/ 3541065 h 5753325"/>
              <a:gd name="connsiteX46" fmla="*/ 5437889 w 6459988"/>
              <a:gd name="connsiteY46" fmla="*/ 3559927 h 5753325"/>
              <a:gd name="connsiteX47" fmla="*/ 5432770 w 6459988"/>
              <a:gd name="connsiteY47" fmla="*/ 3562948 h 5753325"/>
              <a:gd name="connsiteX48" fmla="*/ 5406795 w 6459988"/>
              <a:gd name="connsiteY48" fmla="*/ 3578594 h 5753325"/>
              <a:gd name="connsiteX49" fmla="*/ 5381495 w 6459988"/>
              <a:gd name="connsiteY49" fmla="*/ 3599883 h 5753325"/>
              <a:gd name="connsiteX50" fmla="*/ 5363689 w 6459988"/>
              <a:gd name="connsiteY50" fmla="*/ 3633299 h 5753325"/>
              <a:gd name="connsiteX51" fmla="*/ 5291870 w 6459988"/>
              <a:gd name="connsiteY51" fmla="*/ 3799039 h 5753325"/>
              <a:gd name="connsiteX52" fmla="*/ 5241600 w 6459988"/>
              <a:gd name="connsiteY52" fmla="*/ 3894238 h 5753325"/>
              <a:gd name="connsiteX53" fmla="*/ 5211041 w 6459988"/>
              <a:gd name="connsiteY53" fmla="*/ 3924184 h 5753325"/>
              <a:gd name="connsiteX54" fmla="*/ 5176073 w 6459988"/>
              <a:gd name="connsiteY54" fmla="*/ 3970179 h 5753325"/>
              <a:gd name="connsiteX55" fmla="*/ 5172826 w 6459988"/>
              <a:gd name="connsiteY55" fmla="*/ 3991773 h 5753325"/>
              <a:gd name="connsiteX56" fmla="*/ 5157053 w 6459988"/>
              <a:gd name="connsiteY56" fmla="*/ 3997708 h 5753325"/>
              <a:gd name="connsiteX57" fmla="*/ 5127922 w 6459988"/>
              <a:gd name="connsiteY57" fmla="*/ 4022660 h 5753325"/>
              <a:gd name="connsiteX58" fmla="*/ 5020872 w 6459988"/>
              <a:gd name="connsiteY58" fmla="*/ 4075951 h 5753325"/>
              <a:gd name="connsiteX59" fmla="*/ 4991410 w 6459988"/>
              <a:gd name="connsiteY59" fmla="*/ 4087598 h 5753325"/>
              <a:gd name="connsiteX60" fmla="*/ 4930112 w 6459988"/>
              <a:gd name="connsiteY60" fmla="*/ 4138459 h 5753325"/>
              <a:gd name="connsiteX61" fmla="*/ 4834224 w 6459988"/>
              <a:gd name="connsiteY61" fmla="*/ 4231643 h 5753325"/>
              <a:gd name="connsiteX62" fmla="*/ 4812599 w 6459988"/>
              <a:gd name="connsiteY62" fmla="*/ 4249449 h 5753325"/>
              <a:gd name="connsiteX63" fmla="*/ 4789188 w 6459988"/>
              <a:gd name="connsiteY63" fmla="*/ 4256678 h 5753325"/>
              <a:gd name="connsiteX64" fmla="*/ 4779554 w 6459988"/>
              <a:gd name="connsiteY64" fmla="*/ 4251313 h 5753325"/>
              <a:gd name="connsiteX65" fmla="*/ 4766885 w 6459988"/>
              <a:gd name="connsiteY65" fmla="*/ 4259812 h 5753325"/>
              <a:gd name="connsiteX66" fmla="*/ 4762510 w 6459988"/>
              <a:gd name="connsiteY66" fmla="*/ 4260383 h 5753325"/>
              <a:gd name="connsiteX67" fmla="*/ 4738416 w 6459988"/>
              <a:gd name="connsiteY67" fmla="*/ 4265355 h 5753325"/>
              <a:gd name="connsiteX68" fmla="*/ 4712007 w 6459988"/>
              <a:gd name="connsiteY68" fmla="*/ 4317892 h 5753325"/>
              <a:gd name="connsiteX69" fmla="*/ 4658930 w 6459988"/>
              <a:gd name="connsiteY69" fmla="*/ 4348041 h 5753325"/>
              <a:gd name="connsiteX70" fmla="*/ 4443526 w 6459988"/>
              <a:gd name="connsiteY70" fmla="*/ 4507851 h 5753325"/>
              <a:gd name="connsiteX71" fmla="*/ 4289766 w 6459988"/>
              <a:gd name="connsiteY71" fmla="*/ 4711450 h 5753325"/>
              <a:gd name="connsiteX72" fmla="*/ 4150870 w 6459988"/>
              <a:gd name="connsiteY72" fmla="*/ 4818480 h 5753325"/>
              <a:gd name="connsiteX73" fmla="*/ 4006639 w 6459988"/>
              <a:gd name="connsiteY73" fmla="*/ 4933815 h 5753325"/>
              <a:gd name="connsiteX74" fmla="*/ 3298210 w 6459988"/>
              <a:gd name="connsiteY74" fmla="*/ 5070790 h 5753325"/>
              <a:gd name="connsiteX75" fmla="*/ 2947678 w 6459988"/>
              <a:gd name="connsiteY75" fmla="*/ 5117869 h 5753325"/>
              <a:gd name="connsiteX76" fmla="*/ 2822169 w 6459988"/>
              <a:gd name="connsiteY76" fmla="*/ 5129396 h 5753325"/>
              <a:gd name="connsiteX77" fmla="*/ 2538773 w 6459988"/>
              <a:gd name="connsiteY77" fmla="*/ 5313397 h 5753325"/>
              <a:gd name="connsiteX78" fmla="*/ 2014500 w 6459988"/>
              <a:gd name="connsiteY78" fmla="*/ 5519744 h 5753325"/>
              <a:gd name="connsiteX79" fmla="*/ 1934391 w 6459988"/>
              <a:gd name="connsiteY79" fmla="*/ 5591335 h 5753325"/>
              <a:gd name="connsiteX80" fmla="*/ 1892550 w 6459988"/>
              <a:gd name="connsiteY80" fmla="*/ 5649708 h 5753325"/>
              <a:gd name="connsiteX81" fmla="*/ 1854769 w 6459988"/>
              <a:gd name="connsiteY81" fmla="*/ 5647691 h 5753325"/>
              <a:gd name="connsiteX82" fmla="*/ 1809461 w 6459988"/>
              <a:gd name="connsiteY82" fmla="*/ 5648628 h 5753325"/>
              <a:gd name="connsiteX83" fmla="*/ 1745150 w 6459988"/>
              <a:gd name="connsiteY83" fmla="*/ 5693879 h 5753325"/>
              <a:gd name="connsiteX84" fmla="*/ 1713375 w 6459988"/>
              <a:gd name="connsiteY84" fmla="*/ 5684672 h 5753325"/>
              <a:gd name="connsiteX85" fmla="*/ 1707808 w 6459988"/>
              <a:gd name="connsiteY85" fmla="*/ 5682611 h 5753325"/>
              <a:gd name="connsiteX86" fmla="*/ 1679313 w 6459988"/>
              <a:gd name="connsiteY86" fmla="*/ 5672360 h 5753325"/>
              <a:gd name="connsiteX87" fmla="*/ 1646933 w 6459988"/>
              <a:gd name="connsiteY87" fmla="*/ 5666227 h 5753325"/>
              <a:gd name="connsiteX88" fmla="*/ 1610055 w 6459988"/>
              <a:gd name="connsiteY88" fmla="*/ 5673643 h 5753325"/>
              <a:gd name="connsiteX89" fmla="*/ 1437641 w 6459988"/>
              <a:gd name="connsiteY89" fmla="*/ 5723266 h 5753325"/>
              <a:gd name="connsiteX90" fmla="*/ 1332869 w 6459988"/>
              <a:gd name="connsiteY90" fmla="*/ 5744752 h 5753325"/>
              <a:gd name="connsiteX91" fmla="*/ 1290525 w 6459988"/>
              <a:gd name="connsiteY91" fmla="*/ 5740036 h 5753325"/>
              <a:gd name="connsiteX92" fmla="*/ 1233107 w 6459988"/>
              <a:gd name="connsiteY92" fmla="*/ 5742106 h 5753325"/>
              <a:gd name="connsiteX93" fmla="*/ 1214532 w 6459988"/>
              <a:gd name="connsiteY93" fmla="*/ 5753325 h 5753325"/>
              <a:gd name="connsiteX94" fmla="*/ 1199955 w 6459988"/>
              <a:gd name="connsiteY94" fmla="*/ 5744831 h 5753325"/>
              <a:gd name="connsiteX95" fmla="*/ 1162337 w 6459988"/>
              <a:gd name="connsiteY95" fmla="*/ 5738048 h 5753325"/>
              <a:gd name="connsiteX96" fmla="*/ 1053457 w 6459988"/>
              <a:gd name="connsiteY96" fmla="*/ 5688676 h 5753325"/>
              <a:gd name="connsiteX97" fmla="*/ 1025798 w 6459988"/>
              <a:gd name="connsiteY97" fmla="*/ 5673166 h 5753325"/>
              <a:gd name="connsiteX98" fmla="*/ 947900 w 6459988"/>
              <a:gd name="connsiteY98" fmla="*/ 5657848 h 5753325"/>
              <a:gd name="connsiteX99" fmla="*/ 815627 w 6459988"/>
              <a:gd name="connsiteY99" fmla="*/ 5642557 h 5753325"/>
              <a:gd name="connsiteX100" fmla="*/ 788251 w 6459988"/>
              <a:gd name="connsiteY100" fmla="*/ 5637065 h 5753325"/>
              <a:gd name="connsiteX101" fmla="*/ 767822 w 6459988"/>
              <a:gd name="connsiteY101" fmla="*/ 5623450 h 5753325"/>
              <a:gd name="connsiteX102" fmla="*/ 765791 w 6459988"/>
              <a:gd name="connsiteY102" fmla="*/ 5612539 h 5753325"/>
              <a:gd name="connsiteX103" fmla="*/ 751230 w 6459988"/>
              <a:gd name="connsiteY103" fmla="*/ 5608092 h 5753325"/>
              <a:gd name="connsiteX104" fmla="*/ 748008 w 6459988"/>
              <a:gd name="connsiteY104" fmla="*/ 5605052 h 5753325"/>
              <a:gd name="connsiteX105" fmla="*/ 728871 w 6459988"/>
              <a:gd name="connsiteY105" fmla="*/ 5589469 h 5753325"/>
              <a:gd name="connsiteX106" fmla="*/ 671898 w 6459988"/>
              <a:gd name="connsiteY106" fmla="*/ 5602363 h 5753325"/>
              <a:gd name="connsiteX107" fmla="*/ 615065 w 6459988"/>
              <a:gd name="connsiteY107" fmla="*/ 5580257 h 5753325"/>
              <a:gd name="connsiteX108" fmla="*/ 355785 w 6459988"/>
              <a:gd name="connsiteY108" fmla="*/ 5514383 h 5753325"/>
              <a:gd name="connsiteX109" fmla="*/ 102269 w 6459988"/>
              <a:gd name="connsiteY109" fmla="*/ 5524347 h 5753325"/>
              <a:gd name="connsiteX110" fmla="*/ 13160 w 6459988"/>
              <a:gd name="connsiteY110" fmla="*/ 5514159 h 5753325"/>
              <a:gd name="connsiteX111" fmla="*/ 0 w 6459988"/>
              <a:gd name="connsiteY111" fmla="*/ 5511735 h 5753325"/>
              <a:gd name="connsiteX112" fmla="*/ 0 w 6459988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447445 w 6447632"/>
              <a:gd name="connsiteY10" fmla="*/ 780003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05877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09888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3456"/>
              <a:gd name="connsiteY0" fmla="*/ 0 h 5753325"/>
              <a:gd name="connsiteX1" fmla="*/ 6438980 w 6443456"/>
              <a:gd name="connsiteY1" fmla="*/ 0 h 5753325"/>
              <a:gd name="connsiteX2" fmla="*/ 6439047 w 6443456"/>
              <a:gd name="connsiteY2" fmla="*/ 147 h 5753325"/>
              <a:gd name="connsiteX3" fmla="*/ 6443456 w 6443456"/>
              <a:gd name="connsiteY3" fmla="*/ 130105 h 5753325"/>
              <a:gd name="connsiteX4" fmla="*/ 6422751 w 6443456"/>
              <a:gd name="connsiteY4" fmla="*/ 174163 h 5753325"/>
              <a:gd name="connsiteX5" fmla="*/ 6396598 w 6443456"/>
              <a:gd name="connsiteY5" fmla="*/ 274847 h 5753325"/>
              <a:gd name="connsiteX6" fmla="*/ 6337615 w 6443456"/>
              <a:gd name="connsiteY6" fmla="*/ 471794 h 5753325"/>
              <a:gd name="connsiteX7" fmla="*/ 6304423 w 6443456"/>
              <a:gd name="connsiteY7" fmla="*/ 582623 h 5753325"/>
              <a:gd name="connsiteX8" fmla="*/ 6303977 w 6443456"/>
              <a:gd name="connsiteY8" fmla="*/ 664291 h 5753325"/>
              <a:gd name="connsiteX9" fmla="*/ 6299372 w 6443456"/>
              <a:gd name="connsiteY9" fmla="*/ 697330 h 5753325"/>
              <a:gd name="connsiteX10" fmla="*/ 6309888 w 6443456"/>
              <a:gd name="connsiteY10" fmla="*/ 754001 h 5753325"/>
              <a:gd name="connsiteX11" fmla="*/ 6339879 w 6443456"/>
              <a:gd name="connsiteY11" fmla="*/ 811136 h 5753325"/>
              <a:gd name="connsiteX12" fmla="*/ 6330065 w 6443456"/>
              <a:gd name="connsiteY12" fmla="*/ 893399 h 5753325"/>
              <a:gd name="connsiteX13" fmla="*/ 6328618 w 6443456"/>
              <a:gd name="connsiteY13" fmla="*/ 1009766 h 5753325"/>
              <a:gd name="connsiteX14" fmla="*/ 6320797 w 6443456"/>
              <a:gd name="connsiteY14" fmla="*/ 1146964 h 5753325"/>
              <a:gd name="connsiteX15" fmla="*/ 6334400 w 6443456"/>
              <a:gd name="connsiteY15" fmla="*/ 1280757 h 5753325"/>
              <a:gd name="connsiteX16" fmla="*/ 6356023 w 6443456"/>
              <a:gd name="connsiteY16" fmla="*/ 1356227 h 5753325"/>
              <a:gd name="connsiteX17" fmla="*/ 6356157 w 6443456"/>
              <a:gd name="connsiteY17" fmla="*/ 1361967 h 5753325"/>
              <a:gd name="connsiteX18" fmla="*/ 6350613 w 6443456"/>
              <a:gd name="connsiteY18" fmla="*/ 1393569 h 5753325"/>
              <a:gd name="connsiteX19" fmla="*/ 6357062 w 6443456"/>
              <a:gd name="connsiteY19" fmla="*/ 1444071 h 5753325"/>
              <a:gd name="connsiteX20" fmla="*/ 6364832 w 6443456"/>
              <a:gd name="connsiteY20" fmla="*/ 1478763 h 5753325"/>
              <a:gd name="connsiteX21" fmla="*/ 6369745 w 6443456"/>
              <a:gd name="connsiteY21" fmla="*/ 1495680 h 5753325"/>
              <a:gd name="connsiteX22" fmla="*/ 6370898 w 6443456"/>
              <a:gd name="connsiteY22" fmla="*/ 1513331 h 5753325"/>
              <a:gd name="connsiteX23" fmla="*/ 6339773 w 6443456"/>
              <a:gd name="connsiteY23" fmla="*/ 1527414 h 5753325"/>
              <a:gd name="connsiteX24" fmla="*/ 6321854 w 6443456"/>
              <a:gd name="connsiteY24" fmla="*/ 1635366 h 5753325"/>
              <a:gd name="connsiteX25" fmla="*/ 6299489 w 6443456"/>
              <a:gd name="connsiteY25" fmla="*/ 1784860 h 5753325"/>
              <a:gd name="connsiteX26" fmla="*/ 6267878 w 6443456"/>
              <a:gd name="connsiteY26" fmla="*/ 1858572 h 5753325"/>
              <a:gd name="connsiteX27" fmla="*/ 6251146 w 6443456"/>
              <a:gd name="connsiteY27" fmla="*/ 1926167 h 5753325"/>
              <a:gd name="connsiteX28" fmla="*/ 6210686 w 6443456"/>
              <a:gd name="connsiteY28" fmla="*/ 2014834 h 5753325"/>
              <a:gd name="connsiteX29" fmla="*/ 6106652 w 6443456"/>
              <a:gd name="connsiteY29" fmla="*/ 2150572 h 5753325"/>
              <a:gd name="connsiteX30" fmla="*/ 6097813 w 6443456"/>
              <a:gd name="connsiteY30" fmla="*/ 2172208 h 5753325"/>
              <a:gd name="connsiteX31" fmla="*/ 6095990 w 6443456"/>
              <a:gd name="connsiteY31" fmla="*/ 2181185 h 5753325"/>
              <a:gd name="connsiteX32" fmla="*/ 6090126 w 6443456"/>
              <a:gd name="connsiteY32" fmla="*/ 2192533 h 5753325"/>
              <a:gd name="connsiteX33" fmla="*/ 6089503 w 6443456"/>
              <a:gd name="connsiteY33" fmla="*/ 2192543 h 5753325"/>
              <a:gd name="connsiteX34" fmla="*/ 6084946 w 6443456"/>
              <a:gd name="connsiteY34" fmla="*/ 2203694 h 5753325"/>
              <a:gd name="connsiteX35" fmla="*/ 5987861 w 6443456"/>
              <a:gd name="connsiteY35" fmla="*/ 2304868 h 5753325"/>
              <a:gd name="connsiteX36" fmla="*/ 5973439 w 6443456"/>
              <a:gd name="connsiteY36" fmla="*/ 2385635 h 5753325"/>
              <a:gd name="connsiteX37" fmla="*/ 5916727 w 6443456"/>
              <a:gd name="connsiteY37" fmla="*/ 2458777 h 5753325"/>
              <a:gd name="connsiteX38" fmla="*/ 5856524 w 6443456"/>
              <a:gd name="connsiteY38" fmla="*/ 2583281 h 5753325"/>
              <a:gd name="connsiteX39" fmla="*/ 5838091 w 6443456"/>
              <a:gd name="connsiteY39" fmla="*/ 2753474 h 5753325"/>
              <a:gd name="connsiteX40" fmla="*/ 5744296 w 6443456"/>
              <a:gd name="connsiteY40" fmla="*/ 2893276 h 5753325"/>
              <a:gd name="connsiteX41" fmla="*/ 5682522 w 6443456"/>
              <a:gd name="connsiteY41" fmla="*/ 3044368 h 5753325"/>
              <a:gd name="connsiteX42" fmla="*/ 5557886 w 6443456"/>
              <a:gd name="connsiteY42" fmla="*/ 3304853 h 5753325"/>
              <a:gd name="connsiteX43" fmla="*/ 5483942 w 6443456"/>
              <a:gd name="connsiteY43" fmla="*/ 3416604 h 5753325"/>
              <a:gd name="connsiteX44" fmla="*/ 5461007 w 6443456"/>
              <a:gd name="connsiteY44" fmla="*/ 3503742 h 5753325"/>
              <a:gd name="connsiteX45" fmla="*/ 5437889 w 6443456"/>
              <a:gd name="connsiteY45" fmla="*/ 3559927 h 5753325"/>
              <a:gd name="connsiteX46" fmla="*/ 5432770 w 6443456"/>
              <a:gd name="connsiteY46" fmla="*/ 3562948 h 5753325"/>
              <a:gd name="connsiteX47" fmla="*/ 5406795 w 6443456"/>
              <a:gd name="connsiteY47" fmla="*/ 3578594 h 5753325"/>
              <a:gd name="connsiteX48" fmla="*/ 5381495 w 6443456"/>
              <a:gd name="connsiteY48" fmla="*/ 3599883 h 5753325"/>
              <a:gd name="connsiteX49" fmla="*/ 5363689 w 6443456"/>
              <a:gd name="connsiteY49" fmla="*/ 3633299 h 5753325"/>
              <a:gd name="connsiteX50" fmla="*/ 5291870 w 6443456"/>
              <a:gd name="connsiteY50" fmla="*/ 3799039 h 5753325"/>
              <a:gd name="connsiteX51" fmla="*/ 5241600 w 6443456"/>
              <a:gd name="connsiteY51" fmla="*/ 3894238 h 5753325"/>
              <a:gd name="connsiteX52" fmla="*/ 5211041 w 6443456"/>
              <a:gd name="connsiteY52" fmla="*/ 3924184 h 5753325"/>
              <a:gd name="connsiteX53" fmla="*/ 5176073 w 6443456"/>
              <a:gd name="connsiteY53" fmla="*/ 3970179 h 5753325"/>
              <a:gd name="connsiteX54" fmla="*/ 5172826 w 6443456"/>
              <a:gd name="connsiteY54" fmla="*/ 3991773 h 5753325"/>
              <a:gd name="connsiteX55" fmla="*/ 5157053 w 6443456"/>
              <a:gd name="connsiteY55" fmla="*/ 3997708 h 5753325"/>
              <a:gd name="connsiteX56" fmla="*/ 5127922 w 6443456"/>
              <a:gd name="connsiteY56" fmla="*/ 4022660 h 5753325"/>
              <a:gd name="connsiteX57" fmla="*/ 5020872 w 6443456"/>
              <a:gd name="connsiteY57" fmla="*/ 4075951 h 5753325"/>
              <a:gd name="connsiteX58" fmla="*/ 4991410 w 6443456"/>
              <a:gd name="connsiteY58" fmla="*/ 4087598 h 5753325"/>
              <a:gd name="connsiteX59" fmla="*/ 4930112 w 6443456"/>
              <a:gd name="connsiteY59" fmla="*/ 4138459 h 5753325"/>
              <a:gd name="connsiteX60" fmla="*/ 4834224 w 6443456"/>
              <a:gd name="connsiteY60" fmla="*/ 4231643 h 5753325"/>
              <a:gd name="connsiteX61" fmla="*/ 4812599 w 6443456"/>
              <a:gd name="connsiteY61" fmla="*/ 4249449 h 5753325"/>
              <a:gd name="connsiteX62" fmla="*/ 4789188 w 6443456"/>
              <a:gd name="connsiteY62" fmla="*/ 4256678 h 5753325"/>
              <a:gd name="connsiteX63" fmla="*/ 4779554 w 6443456"/>
              <a:gd name="connsiteY63" fmla="*/ 4251313 h 5753325"/>
              <a:gd name="connsiteX64" fmla="*/ 4766885 w 6443456"/>
              <a:gd name="connsiteY64" fmla="*/ 4259812 h 5753325"/>
              <a:gd name="connsiteX65" fmla="*/ 4762510 w 6443456"/>
              <a:gd name="connsiteY65" fmla="*/ 4260383 h 5753325"/>
              <a:gd name="connsiteX66" fmla="*/ 4738416 w 6443456"/>
              <a:gd name="connsiteY66" fmla="*/ 4265355 h 5753325"/>
              <a:gd name="connsiteX67" fmla="*/ 4712007 w 6443456"/>
              <a:gd name="connsiteY67" fmla="*/ 4317892 h 5753325"/>
              <a:gd name="connsiteX68" fmla="*/ 4658930 w 6443456"/>
              <a:gd name="connsiteY68" fmla="*/ 4348041 h 5753325"/>
              <a:gd name="connsiteX69" fmla="*/ 4443526 w 6443456"/>
              <a:gd name="connsiteY69" fmla="*/ 4507851 h 5753325"/>
              <a:gd name="connsiteX70" fmla="*/ 4289766 w 6443456"/>
              <a:gd name="connsiteY70" fmla="*/ 4711450 h 5753325"/>
              <a:gd name="connsiteX71" fmla="*/ 4150870 w 6443456"/>
              <a:gd name="connsiteY71" fmla="*/ 4818480 h 5753325"/>
              <a:gd name="connsiteX72" fmla="*/ 4006639 w 6443456"/>
              <a:gd name="connsiteY72" fmla="*/ 4933815 h 5753325"/>
              <a:gd name="connsiteX73" fmla="*/ 3298210 w 6443456"/>
              <a:gd name="connsiteY73" fmla="*/ 5070790 h 5753325"/>
              <a:gd name="connsiteX74" fmla="*/ 2947678 w 6443456"/>
              <a:gd name="connsiteY74" fmla="*/ 5117869 h 5753325"/>
              <a:gd name="connsiteX75" fmla="*/ 2822169 w 6443456"/>
              <a:gd name="connsiteY75" fmla="*/ 5129396 h 5753325"/>
              <a:gd name="connsiteX76" fmla="*/ 2538773 w 6443456"/>
              <a:gd name="connsiteY76" fmla="*/ 5313397 h 5753325"/>
              <a:gd name="connsiteX77" fmla="*/ 2014500 w 6443456"/>
              <a:gd name="connsiteY77" fmla="*/ 5519744 h 5753325"/>
              <a:gd name="connsiteX78" fmla="*/ 1934391 w 6443456"/>
              <a:gd name="connsiteY78" fmla="*/ 5591335 h 5753325"/>
              <a:gd name="connsiteX79" fmla="*/ 1892550 w 6443456"/>
              <a:gd name="connsiteY79" fmla="*/ 5649708 h 5753325"/>
              <a:gd name="connsiteX80" fmla="*/ 1854769 w 6443456"/>
              <a:gd name="connsiteY80" fmla="*/ 5647691 h 5753325"/>
              <a:gd name="connsiteX81" fmla="*/ 1809461 w 6443456"/>
              <a:gd name="connsiteY81" fmla="*/ 5648628 h 5753325"/>
              <a:gd name="connsiteX82" fmla="*/ 1745150 w 6443456"/>
              <a:gd name="connsiteY82" fmla="*/ 5693879 h 5753325"/>
              <a:gd name="connsiteX83" fmla="*/ 1713375 w 6443456"/>
              <a:gd name="connsiteY83" fmla="*/ 5684672 h 5753325"/>
              <a:gd name="connsiteX84" fmla="*/ 1707808 w 6443456"/>
              <a:gd name="connsiteY84" fmla="*/ 5682611 h 5753325"/>
              <a:gd name="connsiteX85" fmla="*/ 1679313 w 6443456"/>
              <a:gd name="connsiteY85" fmla="*/ 5672360 h 5753325"/>
              <a:gd name="connsiteX86" fmla="*/ 1646933 w 6443456"/>
              <a:gd name="connsiteY86" fmla="*/ 5666227 h 5753325"/>
              <a:gd name="connsiteX87" fmla="*/ 1610055 w 6443456"/>
              <a:gd name="connsiteY87" fmla="*/ 5673643 h 5753325"/>
              <a:gd name="connsiteX88" fmla="*/ 1437641 w 6443456"/>
              <a:gd name="connsiteY88" fmla="*/ 5723266 h 5753325"/>
              <a:gd name="connsiteX89" fmla="*/ 1332869 w 6443456"/>
              <a:gd name="connsiteY89" fmla="*/ 5744752 h 5753325"/>
              <a:gd name="connsiteX90" fmla="*/ 1290525 w 6443456"/>
              <a:gd name="connsiteY90" fmla="*/ 5740036 h 5753325"/>
              <a:gd name="connsiteX91" fmla="*/ 1233107 w 6443456"/>
              <a:gd name="connsiteY91" fmla="*/ 5742106 h 5753325"/>
              <a:gd name="connsiteX92" fmla="*/ 1214532 w 6443456"/>
              <a:gd name="connsiteY92" fmla="*/ 5753325 h 5753325"/>
              <a:gd name="connsiteX93" fmla="*/ 1199955 w 6443456"/>
              <a:gd name="connsiteY93" fmla="*/ 5744831 h 5753325"/>
              <a:gd name="connsiteX94" fmla="*/ 1162337 w 6443456"/>
              <a:gd name="connsiteY94" fmla="*/ 5738048 h 5753325"/>
              <a:gd name="connsiteX95" fmla="*/ 1053457 w 6443456"/>
              <a:gd name="connsiteY95" fmla="*/ 5688676 h 5753325"/>
              <a:gd name="connsiteX96" fmla="*/ 1025798 w 6443456"/>
              <a:gd name="connsiteY96" fmla="*/ 5673166 h 5753325"/>
              <a:gd name="connsiteX97" fmla="*/ 947900 w 6443456"/>
              <a:gd name="connsiteY97" fmla="*/ 5657848 h 5753325"/>
              <a:gd name="connsiteX98" fmla="*/ 815627 w 6443456"/>
              <a:gd name="connsiteY98" fmla="*/ 5642557 h 5753325"/>
              <a:gd name="connsiteX99" fmla="*/ 788251 w 6443456"/>
              <a:gd name="connsiteY99" fmla="*/ 5637065 h 5753325"/>
              <a:gd name="connsiteX100" fmla="*/ 767822 w 6443456"/>
              <a:gd name="connsiteY100" fmla="*/ 5623450 h 5753325"/>
              <a:gd name="connsiteX101" fmla="*/ 765791 w 6443456"/>
              <a:gd name="connsiteY101" fmla="*/ 5612539 h 5753325"/>
              <a:gd name="connsiteX102" fmla="*/ 751230 w 6443456"/>
              <a:gd name="connsiteY102" fmla="*/ 5608092 h 5753325"/>
              <a:gd name="connsiteX103" fmla="*/ 748008 w 6443456"/>
              <a:gd name="connsiteY103" fmla="*/ 5605052 h 5753325"/>
              <a:gd name="connsiteX104" fmla="*/ 728871 w 6443456"/>
              <a:gd name="connsiteY104" fmla="*/ 5589469 h 5753325"/>
              <a:gd name="connsiteX105" fmla="*/ 671898 w 6443456"/>
              <a:gd name="connsiteY105" fmla="*/ 5602363 h 5753325"/>
              <a:gd name="connsiteX106" fmla="*/ 615065 w 6443456"/>
              <a:gd name="connsiteY106" fmla="*/ 5580257 h 5753325"/>
              <a:gd name="connsiteX107" fmla="*/ 355785 w 6443456"/>
              <a:gd name="connsiteY107" fmla="*/ 5514383 h 5753325"/>
              <a:gd name="connsiteX108" fmla="*/ 102269 w 6443456"/>
              <a:gd name="connsiteY108" fmla="*/ 5524347 h 5753325"/>
              <a:gd name="connsiteX109" fmla="*/ 13160 w 6443456"/>
              <a:gd name="connsiteY109" fmla="*/ 5514159 h 5753325"/>
              <a:gd name="connsiteX110" fmla="*/ 0 w 6443456"/>
              <a:gd name="connsiteY110" fmla="*/ 5511735 h 5753325"/>
              <a:gd name="connsiteX111" fmla="*/ 0 w 6443456"/>
              <a:gd name="connsiteY111" fmla="*/ 0 h 575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443456" h="5753325">
                <a:moveTo>
                  <a:pt x="0" y="0"/>
                </a:moveTo>
                <a:lnTo>
                  <a:pt x="6438980" y="0"/>
                </a:lnTo>
                <a:cubicBezTo>
                  <a:pt x="6439002" y="49"/>
                  <a:pt x="6439025" y="98"/>
                  <a:pt x="6439047" y="147"/>
                </a:cubicBezTo>
                <a:lnTo>
                  <a:pt x="6443456" y="130105"/>
                </a:lnTo>
                <a:cubicBezTo>
                  <a:pt x="6430828" y="154008"/>
                  <a:pt x="6411458" y="168030"/>
                  <a:pt x="6422751" y="174163"/>
                </a:cubicBezTo>
                <a:cubicBezTo>
                  <a:pt x="6418487" y="214830"/>
                  <a:pt x="6390727" y="235497"/>
                  <a:pt x="6396598" y="274847"/>
                </a:cubicBezTo>
                <a:cubicBezTo>
                  <a:pt x="6403386" y="335822"/>
                  <a:pt x="6333127" y="414969"/>
                  <a:pt x="6337615" y="471794"/>
                </a:cubicBezTo>
                <a:cubicBezTo>
                  <a:pt x="6324407" y="534783"/>
                  <a:pt x="6296331" y="556933"/>
                  <a:pt x="6304423" y="582623"/>
                </a:cubicBezTo>
                <a:cubicBezTo>
                  <a:pt x="6293676" y="611941"/>
                  <a:pt x="6296956" y="631352"/>
                  <a:pt x="6303977" y="664291"/>
                </a:cubicBezTo>
                <a:cubicBezTo>
                  <a:pt x="6302444" y="677879"/>
                  <a:pt x="6301462" y="685268"/>
                  <a:pt x="6299372" y="697330"/>
                </a:cubicBezTo>
                <a:cubicBezTo>
                  <a:pt x="6314387" y="714913"/>
                  <a:pt x="6313827" y="721408"/>
                  <a:pt x="6309888" y="754001"/>
                </a:cubicBezTo>
                <a:cubicBezTo>
                  <a:pt x="6306930" y="769492"/>
                  <a:pt x="6343751" y="814234"/>
                  <a:pt x="6339879" y="811136"/>
                </a:cubicBezTo>
                <a:lnTo>
                  <a:pt x="6330065" y="893399"/>
                </a:lnTo>
                <a:cubicBezTo>
                  <a:pt x="6341065" y="929331"/>
                  <a:pt x="6340586" y="969703"/>
                  <a:pt x="6328618" y="1009766"/>
                </a:cubicBezTo>
                <a:cubicBezTo>
                  <a:pt x="6286987" y="1110847"/>
                  <a:pt x="6336677" y="1067927"/>
                  <a:pt x="6320797" y="1146964"/>
                </a:cubicBezTo>
                <a:cubicBezTo>
                  <a:pt x="6308238" y="1199586"/>
                  <a:pt x="6355190" y="1221191"/>
                  <a:pt x="6334400" y="1280757"/>
                </a:cubicBezTo>
                <a:lnTo>
                  <a:pt x="6356023" y="1356227"/>
                </a:lnTo>
                <a:cubicBezTo>
                  <a:pt x="6356068" y="1358140"/>
                  <a:pt x="6356112" y="1360054"/>
                  <a:pt x="6356157" y="1361967"/>
                </a:cubicBezTo>
                <a:cubicBezTo>
                  <a:pt x="6355533" y="1373512"/>
                  <a:pt x="6353847" y="1384370"/>
                  <a:pt x="6350613" y="1393569"/>
                </a:cubicBezTo>
                <a:cubicBezTo>
                  <a:pt x="6364468" y="1383914"/>
                  <a:pt x="6345614" y="1435855"/>
                  <a:pt x="6357062" y="1444071"/>
                </a:cubicBezTo>
                <a:cubicBezTo>
                  <a:pt x="6366618" y="1448518"/>
                  <a:pt x="6363125" y="1465312"/>
                  <a:pt x="6364832" y="1478763"/>
                </a:cubicBezTo>
                <a:cubicBezTo>
                  <a:pt x="6367033" y="1481449"/>
                  <a:pt x="6368644" y="1487606"/>
                  <a:pt x="6369745" y="1495680"/>
                </a:cubicBezTo>
                <a:cubicBezTo>
                  <a:pt x="6370129" y="1501564"/>
                  <a:pt x="6370514" y="1507447"/>
                  <a:pt x="6370898" y="1513331"/>
                </a:cubicBezTo>
                <a:lnTo>
                  <a:pt x="6339773" y="1527414"/>
                </a:lnTo>
                <a:cubicBezTo>
                  <a:pt x="6334226" y="1566662"/>
                  <a:pt x="6321052" y="1604564"/>
                  <a:pt x="6321854" y="1635366"/>
                </a:cubicBezTo>
                <a:cubicBezTo>
                  <a:pt x="6320655" y="1701187"/>
                  <a:pt x="6292278" y="1721205"/>
                  <a:pt x="6299489" y="1784860"/>
                </a:cubicBezTo>
                <a:cubicBezTo>
                  <a:pt x="6294212" y="1831400"/>
                  <a:pt x="6277478" y="1829559"/>
                  <a:pt x="6267878" y="1858572"/>
                </a:cubicBezTo>
                <a:lnTo>
                  <a:pt x="6251146" y="1926167"/>
                </a:lnTo>
                <a:lnTo>
                  <a:pt x="6210686" y="2014834"/>
                </a:lnTo>
                <a:lnTo>
                  <a:pt x="6106652" y="2150572"/>
                </a:lnTo>
                <a:lnTo>
                  <a:pt x="6097813" y="2172208"/>
                </a:lnTo>
                <a:lnTo>
                  <a:pt x="6095990" y="2181185"/>
                </a:lnTo>
                <a:cubicBezTo>
                  <a:pt x="6094176" y="2187056"/>
                  <a:pt x="6092249" y="2190556"/>
                  <a:pt x="6090126" y="2192533"/>
                </a:cubicBezTo>
                <a:lnTo>
                  <a:pt x="6089503" y="2192543"/>
                </a:lnTo>
                <a:lnTo>
                  <a:pt x="6084946" y="2203694"/>
                </a:lnTo>
                <a:cubicBezTo>
                  <a:pt x="6068006" y="2222414"/>
                  <a:pt x="6006445" y="2274546"/>
                  <a:pt x="5987861" y="2304868"/>
                </a:cubicBezTo>
                <a:lnTo>
                  <a:pt x="5973439" y="2385635"/>
                </a:lnTo>
                <a:lnTo>
                  <a:pt x="5916727" y="2458777"/>
                </a:lnTo>
                <a:cubicBezTo>
                  <a:pt x="5897241" y="2491718"/>
                  <a:pt x="5869630" y="2534165"/>
                  <a:pt x="5856524" y="2583281"/>
                </a:cubicBezTo>
                <a:cubicBezTo>
                  <a:pt x="5857506" y="2592319"/>
                  <a:pt x="5833326" y="2744711"/>
                  <a:pt x="5838091" y="2753474"/>
                </a:cubicBezTo>
                <a:cubicBezTo>
                  <a:pt x="5785248" y="2871502"/>
                  <a:pt x="5778642" y="2803565"/>
                  <a:pt x="5744296" y="2893276"/>
                </a:cubicBezTo>
                <a:cubicBezTo>
                  <a:pt x="5695297" y="2988328"/>
                  <a:pt x="5724634" y="2958553"/>
                  <a:pt x="5682522" y="3044368"/>
                </a:cubicBezTo>
                <a:cubicBezTo>
                  <a:pt x="5632185" y="3125072"/>
                  <a:pt x="5597317" y="3217236"/>
                  <a:pt x="5557886" y="3304853"/>
                </a:cubicBezTo>
                <a:cubicBezTo>
                  <a:pt x="5482395" y="3325072"/>
                  <a:pt x="5519234" y="3371478"/>
                  <a:pt x="5483942" y="3416604"/>
                </a:cubicBezTo>
                <a:cubicBezTo>
                  <a:pt x="5462927" y="3437263"/>
                  <a:pt x="5484515" y="3475608"/>
                  <a:pt x="5461007" y="3503742"/>
                </a:cubicBezTo>
                <a:cubicBezTo>
                  <a:pt x="5452964" y="3510933"/>
                  <a:pt x="5447709" y="3554203"/>
                  <a:pt x="5437889" y="3559927"/>
                </a:cubicBezTo>
                <a:lnTo>
                  <a:pt x="5432770" y="3562948"/>
                </a:lnTo>
                <a:lnTo>
                  <a:pt x="5406795" y="3578594"/>
                </a:lnTo>
                <a:lnTo>
                  <a:pt x="5381495" y="3599883"/>
                </a:lnTo>
                <a:cubicBezTo>
                  <a:pt x="5373777" y="3608845"/>
                  <a:pt x="5367528" y="3619642"/>
                  <a:pt x="5363689" y="3633299"/>
                </a:cubicBezTo>
                <a:cubicBezTo>
                  <a:pt x="5370837" y="3689178"/>
                  <a:pt x="5280250" y="3728687"/>
                  <a:pt x="5291870" y="3799039"/>
                </a:cubicBezTo>
                <a:cubicBezTo>
                  <a:pt x="5291660" y="3823262"/>
                  <a:pt x="5263601" y="3888134"/>
                  <a:pt x="5241600" y="3894238"/>
                </a:cubicBezTo>
                <a:cubicBezTo>
                  <a:pt x="5232312" y="3906493"/>
                  <a:pt x="5231731" y="3924583"/>
                  <a:pt x="5211041" y="3924184"/>
                </a:cubicBezTo>
                <a:cubicBezTo>
                  <a:pt x="5184976" y="3926521"/>
                  <a:pt x="5198956" y="3986438"/>
                  <a:pt x="5176073" y="3970179"/>
                </a:cubicBezTo>
                <a:lnTo>
                  <a:pt x="5172826" y="3991773"/>
                </a:lnTo>
                <a:lnTo>
                  <a:pt x="5157053" y="3997708"/>
                </a:lnTo>
                <a:cubicBezTo>
                  <a:pt x="5140589" y="4003541"/>
                  <a:pt x="5128715" y="4008828"/>
                  <a:pt x="5127922" y="4022660"/>
                </a:cubicBezTo>
                <a:cubicBezTo>
                  <a:pt x="5105225" y="4035701"/>
                  <a:pt x="5043623" y="4065128"/>
                  <a:pt x="5020872" y="4075951"/>
                </a:cubicBezTo>
                <a:cubicBezTo>
                  <a:pt x="5006705" y="4069570"/>
                  <a:pt x="5001251" y="4081880"/>
                  <a:pt x="4991410" y="4087598"/>
                </a:cubicBezTo>
                <a:cubicBezTo>
                  <a:pt x="4974522" y="4085320"/>
                  <a:pt x="4937025" y="4121806"/>
                  <a:pt x="4930112" y="4138459"/>
                </a:cubicBezTo>
                <a:cubicBezTo>
                  <a:pt x="4918473" y="4190437"/>
                  <a:pt x="4844909" y="4190974"/>
                  <a:pt x="4834224" y="4231643"/>
                </a:cubicBezTo>
                <a:cubicBezTo>
                  <a:pt x="4827758" y="4239937"/>
                  <a:pt x="4820427" y="4245543"/>
                  <a:pt x="4812599" y="4249449"/>
                </a:cubicBezTo>
                <a:lnTo>
                  <a:pt x="4789188" y="4256678"/>
                </a:lnTo>
                <a:lnTo>
                  <a:pt x="4779554" y="4251313"/>
                </a:lnTo>
                <a:lnTo>
                  <a:pt x="4766885" y="4259812"/>
                </a:lnTo>
                <a:lnTo>
                  <a:pt x="4762510" y="4260383"/>
                </a:lnTo>
                <a:cubicBezTo>
                  <a:pt x="4754131" y="4261437"/>
                  <a:pt x="4745977" y="4262766"/>
                  <a:pt x="4738416" y="4265355"/>
                </a:cubicBezTo>
                <a:cubicBezTo>
                  <a:pt x="4764694" y="4302719"/>
                  <a:pt x="4678447" y="4293536"/>
                  <a:pt x="4712007" y="4317892"/>
                </a:cubicBezTo>
                <a:cubicBezTo>
                  <a:pt x="4675039" y="4338619"/>
                  <a:pt x="4716682" y="4356361"/>
                  <a:pt x="4658930" y="4348041"/>
                </a:cubicBezTo>
                <a:cubicBezTo>
                  <a:pt x="4614182" y="4379702"/>
                  <a:pt x="4505053" y="4447283"/>
                  <a:pt x="4443526" y="4507851"/>
                </a:cubicBezTo>
                <a:cubicBezTo>
                  <a:pt x="4410144" y="4540439"/>
                  <a:pt x="4338540" y="4659677"/>
                  <a:pt x="4289766" y="4711450"/>
                </a:cubicBezTo>
                <a:cubicBezTo>
                  <a:pt x="4238344" y="4747694"/>
                  <a:pt x="4215457" y="4807131"/>
                  <a:pt x="4150870" y="4818480"/>
                </a:cubicBezTo>
                <a:cubicBezTo>
                  <a:pt x="4103683" y="4855538"/>
                  <a:pt x="4148748" y="4891762"/>
                  <a:pt x="4006639" y="4933815"/>
                </a:cubicBezTo>
                <a:cubicBezTo>
                  <a:pt x="3736045" y="4990755"/>
                  <a:pt x="3474704" y="5040115"/>
                  <a:pt x="3298210" y="5070790"/>
                </a:cubicBezTo>
                <a:cubicBezTo>
                  <a:pt x="3121717" y="5101466"/>
                  <a:pt x="3041810" y="5115566"/>
                  <a:pt x="2947678" y="5117869"/>
                </a:cubicBezTo>
                <a:cubicBezTo>
                  <a:pt x="2853544" y="5120174"/>
                  <a:pt x="2858560" y="5135060"/>
                  <a:pt x="2822169" y="5129396"/>
                </a:cubicBezTo>
                <a:lnTo>
                  <a:pt x="2538773" y="5313397"/>
                </a:lnTo>
                <a:cubicBezTo>
                  <a:pt x="2405817" y="5334661"/>
                  <a:pt x="2144167" y="5431620"/>
                  <a:pt x="2014500" y="5519744"/>
                </a:cubicBezTo>
                <a:cubicBezTo>
                  <a:pt x="1982084" y="5541774"/>
                  <a:pt x="1956346" y="5565847"/>
                  <a:pt x="1934391" y="5591335"/>
                </a:cubicBezTo>
                <a:lnTo>
                  <a:pt x="1892550" y="5649708"/>
                </a:lnTo>
                <a:lnTo>
                  <a:pt x="1854769" y="5647691"/>
                </a:lnTo>
                <a:cubicBezTo>
                  <a:pt x="1838936" y="5647705"/>
                  <a:pt x="1823701" y="5648312"/>
                  <a:pt x="1809461" y="5648628"/>
                </a:cubicBezTo>
                <a:cubicBezTo>
                  <a:pt x="1834147" y="5698228"/>
                  <a:pt x="1737274" y="5633540"/>
                  <a:pt x="1745150" y="5693879"/>
                </a:cubicBezTo>
                <a:cubicBezTo>
                  <a:pt x="1734532" y="5692199"/>
                  <a:pt x="1724002" y="5688669"/>
                  <a:pt x="1713375" y="5684672"/>
                </a:cubicBezTo>
                <a:lnTo>
                  <a:pt x="1707808" y="5682611"/>
                </a:lnTo>
                <a:lnTo>
                  <a:pt x="1679313" y="5672360"/>
                </a:lnTo>
                <a:lnTo>
                  <a:pt x="1646933" y="5666227"/>
                </a:lnTo>
                <a:cubicBezTo>
                  <a:pt x="1635170" y="5665926"/>
                  <a:pt x="1622939" y="5667937"/>
                  <a:pt x="1610055" y="5673643"/>
                </a:cubicBezTo>
                <a:cubicBezTo>
                  <a:pt x="1571890" y="5714775"/>
                  <a:pt x="1484024" y="5669440"/>
                  <a:pt x="1437641" y="5723266"/>
                </a:cubicBezTo>
                <a:cubicBezTo>
                  <a:pt x="1418992" y="5738521"/>
                  <a:pt x="1351540" y="5757985"/>
                  <a:pt x="1332869" y="5744752"/>
                </a:cubicBezTo>
                <a:cubicBezTo>
                  <a:pt x="1317589" y="5745326"/>
                  <a:pt x="1303391" y="5756388"/>
                  <a:pt x="1290525" y="5740036"/>
                </a:cubicBezTo>
                <a:cubicBezTo>
                  <a:pt x="1272146" y="5721242"/>
                  <a:pt x="1235243" y="5770261"/>
                  <a:pt x="1233107" y="5742106"/>
                </a:cubicBezTo>
                <a:lnTo>
                  <a:pt x="1214532" y="5753325"/>
                </a:lnTo>
                <a:lnTo>
                  <a:pt x="1199955" y="5744831"/>
                </a:lnTo>
                <a:cubicBezTo>
                  <a:pt x="1185016" y="5735734"/>
                  <a:pt x="1173414" y="5729861"/>
                  <a:pt x="1162337" y="5738048"/>
                </a:cubicBezTo>
                <a:cubicBezTo>
                  <a:pt x="1137920" y="5728689"/>
                  <a:pt x="1076212" y="5699490"/>
                  <a:pt x="1053457" y="5688676"/>
                </a:cubicBezTo>
                <a:cubicBezTo>
                  <a:pt x="1049315" y="5673592"/>
                  <a:pt x="1036434" y="5677184"/>
                  <a:pt x="1025798" y="5673166"/>
                </a:cubicBezTo>
                <a:cubicBezTo>
                  <a:pt x="1016787" y="5658576"/>
                  <a:pt x="965030" y="5652626"/>
                  <a:pt x="947900" y="5657848"/>
                </a:cubicBezTo>
                <a:cubicBezTo>
                  <a:pt x="900757" y="5681878"/>
                  <a:pt x="853518" y="5624981"/>
                  <a:pt x="815627" y="5642557"/>
                </a:cubicBezTo>
                <a:cubicBezTo>
                  <a:pt x="805172" y="5642805"/>
                  <a:pt x="796221" y="5640669"/>
                  <a:pt x="788251" y="5637065"/>
                </a:cubicBezTo>
                <a:lnTo>
                  <a:pt x="767822" y="5623450"/>
                </a:lnTo>
                <a:lnTo>
                  <a:pt x="765791" y="5612539"/>
                </a:lnTo>
                <a:lnTo>
                  <a:pt x="751230" y="5608092"/>
                </a:lnTo>
                <a:lnTo>
                  <a:pt x="748008" y="5605052"/>
                </a:lnTo>
                <a:cubicBezTo>
                  <a:pt x="741868" y="5599203"/>
                  <a:pt x="735661" y="5593704"/>
                  <a:pt x="728871" y="5589469"/>
                </a:cubicBezTo>
                <a:cubicBezTo>
                  <a:pt x="717035" y="5633700"/>
                  <a:pt x="669153" y="5560747"/>
                  <a:pt x="671898" y="5602363"/>
                </a:cubicBezTo>
                <a:cubicBezTo>
                  <a:pt x="632522" y="5586794"/>
                  <a:pt x="645467" y="5630489"/>
                  <a:pt x="615065" y="5580257"/>
                </a:cubicBezTo>
                <a:cubicBezTo>
                  <a:pt x="562379" y="5565593"/>
                  <a:pt x="441250" y="5523701"/>
                  <a:pt x="355785" y="5514383"/>
                </a:cubicBezTo>
                <a:cubicBezTo>
                  <a:pt x="309622" y="5509152"/>
                  <a:pt x="172894" y="5529342"/>
                  <a:pt x="102269" y="5524347"/>
                </a:cubicBezTo>
                <a:cubicBezTo>
                  <a:pt x="72050" y="5515878"/>
                  <a:pt x="41939" y="5516649"/>
                  <a:pt x="13160" y="5514159"/>
                </a:cubicBezTo>
                <a:lnTo>
                  <a:pt x="0" y="551173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4F11AC7-A3C2-BD65-D94C-9A1648530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8891"/>
            <a:ext cx="4259731" cy="1985085"/>
          </a:xfrm>
        </p:spPr>
        <p:txBody>
          <a:bodyPr anchor="b">
            <a:normAutofit/>
          </a:bodyPr>
          <a:lstStyle/>
          <a:p>
            <a:pPr algn="ctr"/>
            <a:r>
              <a:rPr lang="nb-NO" sz="3700" dirty="0"/>
              <a:t>Hva skjer på 1. trinn?</a:t>
            </a:r>
          </a:p>
        </p:txBody>
      </p:sp>
      <p:sp>
        <p:nvSpPr>
          <p:cNvPr id="27" name="Freeform: Shape 12">
            <a:extLst>
              <a:ext uri="{FF2B5EF4-FFF2-40B4-BE49-F238E27FC236}">
                <a16:creationId xmlns:a16="http://schemas.microsoft.com/office/drawing/2014/main" id="{B19F42B3-B650-700F-07DC-D9A049823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664" y="3440576"/>
            <a:ext cx="4114800" cy="267505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E2FA995-786D-A23D-8687-B0ECB4ECDE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116" r="2" b="14644"/>
          <a:stretch>
            <a:fillRect/>
          </a:stretch>
        </p:blipFill>
        <p:spPr>
          <a:xfrm>
            <a:off x="1049617" y="3555468"/>
            <a:ext cx="3836894" cy="2450885"/>
          </a:xfrm>
          <a:prstGeom prst="rect">
            <a:avLst/>
          </a:prstGeom>
        </p:spPr>
      </p:pic>
      <p:sp>
        <p:nvSpPr>
          <p:cNvPr id="28" name="Rectangle 6">
            <a:extLst>
              <a:ext uri="{FF2B5EF4-FFF2-40B4-BE49-F238E27FC236}">
                <a16:creationId xmlns:a16="http://schemas.microsoft.com/office/drawing/2014/main" id="{88B5C80F-437D-4B79-99D1-8A95E09A2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4189" y="5904203"/>
            <a:ext cx="1201506" cy="36512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E1C62C-E1AA-B673-04B9-E4CEA8E91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664" y="723153"/>
            <a:ext cx="6291618" cy="5392482"/>
          </a:xfrm>
        </p:spPr>
        <p:txBody>
          <a:bodyPr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latin typeface="Arial" panose="020B0604020202020204" pitchFamily="34" charset="0"/>
                <a:ea typeface="Inter"/>
                <a:cs typeface="Arial" panose="020B0604020202020204" pitchFamily="34" charset="0"/>
              </a:rPr>
              <a:t>Besøk i klassene for å bli kjent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>
              <a:latin typeface="Arial" panose="020B0604020202020204" pitchFamily="34" charset="0"/>
              <a:ea typeface="Inter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latin typeface="Arial" panose="020B0604020202020204" pitchFamily="34" charset="0"/>
                <a:ea typeface="Inter"/>
                <a:cs typeface="Arial" panose="020B0604020202020204" pitchFamily="34" charset="0"/>
              </a:rPr>
              <a:t>Skolestartundersøkelse med samtale hos helsesykepleier på skolen og legeundersøkelse på helsestasjonen. Dere får innkalling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latin typeface="Arial" panose="020B0604020202020204" pitchFamily="34" charset="0"/>
                <a:ea typeface="Inter"/>
                <a:cs typeface="Arial" panose="020B0604020202020204" pitchFamily="34" charset="0"/>
              </a:rPr>
              <a:t>Undervisning i klassene om ulike tema</a:t>
            </a:r>
          </a:p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2939065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8E4BCF7-8D40-2107-C1FC-E5B97D2FF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nb-NO" dirty="0"/>
              <a:t>Greit å vite: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36DC9B-A1A3-D21B-DF89-FAD0DC966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dirty="0"/>
              <a:t>Meldebok</a:t>
            </a:r>
          </a:p>
          <a:p>
            <a:pPr marL="0" indent="0"/>
            <a:r>
              <a:rPr lang="nb-NO" altLang="nb-NO" dirty="0"/>
              <a:t> Bruk Transponder-</a:t>
            </a:r>
            <a:r>
              <a:rPr lang="nb-NO" altLang="nb-NO" dirty="0" err="1"/>
              <a:t>sms</a:t>
            </a:r>
            <a:r>
              <a:rPr lang="nb-NO" altLang="nb-NO" dirty="0"/>
              <a:t> løsning, app</a:t>
            </a:r>
          </a:p>
          <a:p>
            <a:pPr marL="0" indent="0"/>
            <a:r>
              <a:rPr lang="nb-NO" altLang="nb-NO" dirty="0"/>
              <a:t> Meld fra via </a:t>
            </a:r>
            <a:r>
              <a:rPr lang="nb-NO" altLang="nb-NO" dirty="0" err="1"/>
              <a:t>sms</a:t>
            </a:r>
            <a:r>
              <a:rPr lang="nb-NO" altLang="nb-NO" dirty="0"/>
              <a:t> hvis sykdom før </a:t>
            </a:r>
            <a:r>
              <a:rPr lang="nb-NO" altLang="nb-NO" dirty="0" err="1"/>
              <a:t>kl</a:t>
            </a:r>
            <a:r>
              <a:rPr lang="nb-NO" altLang="nb-NO" dirty="0"/>
              <a:t> 07.45.</a:t>
            </a:r>
          </a:p>
          <a:p>
            <a:pPr marL="0" indent="0"/>
            <a:r>
              <a:rPr lang="nb-NO" altLang="nb-NO" dirty="0"/>
              <a:t> Du kan forvente svar i tidsrommet kl. 08:00-17:00 </a:t>
            </a:r>
            <a:r>
              <a:rPr lang="nb-NO" altLang="nb-NO"/>
              <a:t>på hverdager</a:t>
            </a:r>
            <a:endParaRPr lang="nb-NO" altLang="nb-NO" dirty="0"/>
          </a:p>
          <a:p>
            <a:pPr marL="0" indent="0"/>
            <a:endParaRPr lang="nb-NO" altLang="nb-NO" dirty="0"/>
          </a:p>
          <a:p>
            <a:pPr marL="0" indent="0">
              <a:buNone/>
            </a:pPr>
            <a:r>
              <a:rPr lang="nb-NO" altLang="nb-NO" dirty="0"/>
              <a:t>Skolemelk</a:t>
            </a:r>
          </a:p>
          <a:p>
            <a:pPr marL="0" indent="0"/>
            <a:r>
              <a:rPr lang="nb-NO" altLang="nb-NO" dirty="0"/>
              <a:t> Bestilles på skolelyst.no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EDF39CD-E183-1B25-0246-297DCE0278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744" r="1" b="30007"/>
          <a:stretch>
            <a:fillRect/>
          </a:stretch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927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656E15B-8633-0A54-C4E3-B52FAC248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nb-NO" dirty="0"/>
              <a:t>Skolens administrasjon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2D2354-4AD8-DCEB-2FF5-CF5A3070C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r>
              <a:rPr lang="nb-NO" sz="2000" dirty="0"/>
              <a:t>Administrasjonskonsulent: Torunn Joensen</a:t>
            </a:r>
          </a:p>
          <a:p>
            <a:r>
              <a:rPr lang="nb-NO" sz="2000" dirty="0"/>
              <a:t>3 avdelingsledere:</a:t>
            </a:r>
          </a:p>
          <a:p>
            <a:pPr lvl="1"/>
            <a:r>
              <a:rPr lang="nb-NO" sz="2000" dirty="0"/>
              <a:t>SFO og 1. trinn – Carl Gunnar Eide</a:t>
            </a:r>
          </a:p>
          <a:p>
            <a:pPr lvl="1"/>
            <a:r>
              <a:rPr lang="nb-NO" sz="2000" dirty="0"/>
              <a:t>2.-4. trinn + IK - Elin </a:t>
            </a:r>
            <a:r>
              <a:rPr lang="nb-NO" sz="2000" dirty="0" err="1"/>
              <a:t>Røkeberg</a:t>
            </a:r>
            <a:r>
              <a:rPr lang="nb-NO" sz="2000" dirty="0"/>
              <a:t> Lid</a:t>
            </a:r>
          </a:p>
          <a:p>
            <a:pPr lvl="1"/>
            <a:r>
              <a:rPr lang="nb-NO" sz="2000" dirty="0"/>
              <a:t>5.-7. trinn - Laila Lønning</a:t>
            </a:r>
          </a:p>
          <a:p>
            <a:r>
              <a:rPr lang="nb-NO" sz="2000" dirty="0"/>
              <a:t>Rektor: Lone Lunde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9FA8E08-3840-FBAE-5BB2-A3DC415C9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407" y="717012"/>
            <a:ext cx="4688056" cy="544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5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BFC5A5D-19A4-C740-D792-74FD6E931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nb-NO" dirty="0"/>
              <a:t>Presentasjon </a:t>
            </a:r>
            <a:br>
              <a:rPr lang="nb-NO" dirty="0"/>
            </a:br>
            <a:r>
              <a:rPr lang="nb-NO" dirty="0"/>
              <a:t>1. trinn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DF761E1-5442-B6D1-2CD5-38403A3378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503" b="651"/>
          <a:stretch>
            <a:fillRect/>
          </a:stretch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28DCB6-170C-97BD-582B-D6446BDEF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anchor="t">
            <a:normAutofit/>
          </a:bodyPr>
          <a:lstStyle/>
          <a:p>
            <a:r>
              <a:rPr lang="nb-NO" sz="2500" dirty="0"/>
              <a:t>Voksne på trinnet:</a:t>
            </a:r>
          </a:p>
          <a:p>
            <a:pPr lvl="1"/>
            <a:r>
              <a:rPr lang="nb-NO" sz="2200" dirty="0"/>
              <a:t>Karen Berg Tangen</a:t>
            </a:r>
          </a:p>
          <a:p>
            <a:pPr lvl="1"/>
            <a:r>
              <a:rPr lang="nb-NO" sz="2200" dirty="0"/>
              <a:t>Sigurd Sverre Larsen</a:t>
            </a:r>
          </a:p>
          <a:p>
            <a:pPr lvl="1"/>
            <a:r>
              <a:rPr lang="nb-NO" sz="2200" dirty="0"/>
              <a:t>Line Lunde</a:t>
            </a:r>
          </a:p>
          <a:p>
            <a:pPr lvl="1"/>
            <a:r>
              <a:rPr lang="nb-NO" sz="2200" dirty="0"/>
              <a:t>Jonas Hafnor Holen</a:t>
            </a:r>
          </a:p>
          <a:p>
            <a:pPr lvl="1"/>
            <a:r>
              <a:rPr lang="nb-NO" sz="2200" dirty="0"/>
              <a:t>Ingrid Waldeland Kvamme</a:t>
            </a:r>
          </a:p>
          <a:p>
            <a:pPr lvl="1"/>
            <a:r>
              <a:rPr lang="nb-NO" sz="2200" dirty="0"/>
              <a:t>Miljøarbeider</a:t>
            </a:r>
          </a:p>
          <a:p>
            <a:pPr marL="457200" lvl="1" indent="0">
              <a:buNone/>
            </a:pPr>
            <a:endParaRPr lang="nb-NO" sz="2000" dirty="0"/>
          </a:p>
          <a:p>
            <a:r>
              <a:rPr lang="nb-NO" sz="2500" dirty="0"/>
              <a:t>44 elever, fordelt på 2 grupper/klasser</a:t>
            </a:r>
          </a:p>
          <a:p>
            <a:r>
              <a:rPr lang="nb-NO" sz="2500" dirty="0"/>
              <a:t>4 kontaktlærere</a:t>
            </a:r>
          </a:p>
          <a:p>
            <a:r>
              <a:rPr lang="nb-NO" sz="2500" dirty="0"/>
              <a:t>2 voksne i hvert rom</a:t>
            </a:r>
          </a:p>
        </p:txBody>
      </p:sp>
    </p:spTree>
    <p:extLst>
      <p:ext uri="{BB962C8B-B14F-4D97-AF65-F5344CB8AC3E}">
        <p14:creationId xmlns:p14="http://schemas.microsoft.com/office/powerpoint/2010/main" val="417645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A6F61DB-6ED0-1125-B364-E8EDCD75F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nb-NO" dirty="0"/>
              <a:t>Hva har vi fokus på?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5CAA410-00A0-C9A0-A366-018744B32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761620"/>
            <a:ext cx="4777381" cy="316501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898113-1DD5-78B6-642A-4116D85A2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nb-NO" altLang="nb-NO" dirty="0"/>
              <a:t>Inkluderende praksis med mestring for alle</a:t>
            </a:r>
          </a:p>
          <a:p>
            <a:r>
              <a:rPr lang="nb-NO" altLang="nb-NO" dirty="0"/>
              <a:t>Leseopplæringen, raskere bokstavinnlæring </a:t>
            </a:r>
          </a:p>
          <a:p>
            <a:r>
              <a:rPr lang="nb-NO" altLang="nb-NO" dirty="0"/>
              <a:t>Læring gjennom lek.</a:t>
            </a:r>
          </a:p>
          <a:p>
            <a:r>
              <a:rPr lang="nb-NO" altLang="nb-NO" dirty="0"/>
              <a:t>God og trygg skolestart, faddere</a:t>
            </a:r>
          </a:p>
          <a:p>
            <a:r>
              <a:rPr lang="nb-NO" altLang="nb-NO" dirty="0"/>
              <a:t>Felles opplevelser på tvers av trinn</a:t>
            </a:r>
          </a:p>
          <a:p>
            <a:r>
              <a:rPr lang="nb-NO" altLang="nb-NO" dirty="0"/>
              <a:t>Uteskole – praktisk tilnærming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365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EEBDAE1-716A-5D96-66B3-3C592C0AF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nb-NO" dirty="0"/>
              <a:t>Sammen setter vi verdifulle spor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F932C8-B0E4-928E-1559-A32E3CC5F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690688"/>
            <a:ext cx="5801793" cy="4486275"/>
          </a:xfrm>
        </p:spPr>
        <p:txBody>
          <a:bodyPr>
            <a:normAutofit/>
          </a:bodyPr>
          <a:lstStyle/>
          <a:p>
            <a:r>
              <a:rPr lang="nb-NO" sz="2500" dirty="0"/>
              <a:t>Hvorfor er samarbeid skole-hjem viktig?</a:t>
            </a:r>
          </a:p>
          <a:p>
            <a:r>
              <a:rPr lang="nb-NO" altLang="nb-NO" sz="2500" dirty="0"/>
              <a:t>Foresatte er med på å bygge det trygge gode læringsmiljøet for elevene gjennom:</a:t>
            </a:r>
          </a:p>
          <a:p>
            <a:pPr lvl="1"/>
            <a:r>
              <a:rPr lang="nb-NO" altLang="nb-NO" sz="2500" dirty="0"/>
              <a:t>Godt samarbeid seg imellom</a:t>
            </a:r>
          </a:p>
          <a:p>
            <a:pPr lvl="1"/>
            <a:r>
              <a:rPr lang="nb-NO" altLang="nb-NO" sz="2500" dirty="0"/>
              <a:t>Godt samarbeid med lærer</a:t>
            </a:r>
          </a:p>
          <a:p>
            <a:pPr lvl="1"/>
            <a:r>
              <a:rPr lang="nb-NO" altLang="nb-NO" sz="2500" dirty="0"/>
              <a:t>Bidra som klassekontakter</a:t>
            </a:r>
          </a:p>
          <a:p>
            <a:pPr lvl="2"/>
            <a:r>
              <a:rPr lang="nb-NO" altLang="nb-NO" sz="2300" dirty="0"/>
              <a:t>Valg av klassekontakter</a:t>
            </a:r>
          </a:p>
          <a:p>
            <a:pPr lvl="1"/>
            <a:r>
              <a:rPr lang="nb-NO" altLang="nb-NO" sz="2500" dirty="0"/>
              <a:t>Delta i FAU</a:t>
            </a:r>
          </a:p>
          <a:p>
            <a:pPr lvl="2"/>
            <a:r>
              <a:rPr lang="nb-NO" altLang="nb-NO" sz="2300" dirty="0"/>
              <a:t>Valg av FAU-representant og vara</a:t>
            </a:r>
          </a:p>
          <a:p>
            <a:endParaRPr lang="nb-NO" sz="1700" dirty="0"/>
          </a:p>
        </p:txBody>
      </p:sp>
      <p:sp>
        <p:nvSpPr>
          <p:cNvPr id="13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8EEA267-46B7-C8AA-BFBF-FD1C7D232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297" y="2071900"/>
            <a:ext cx="3048264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71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B24796A-C1F6-4B21-B963-70E55A144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82342"/>
          </a:xfrm>
          <a:custGeom>
            <a:avLst/>
            <a:gdLst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67374 w 12192000"/>
              <a:gd name="connsiteY53" fmla="*/ 1959575 h 3482342"/>
              <a:gd name="connsiteX54" fmla="*/ 8447067 w 12192000"/>
              <a:gd name="connsiteY54" fmla="*/ 1949706 h 3482342"/>
              <a:gd name="connsiteX55" fmla="*/ 8426060 w 12192000"/>
              <a:gd name="connsiteY55" fmla="*/ 1947126 h 3482342"/>
              <a:gd name="connsiteX56" fmla="*/ 8424042 w 12192000"/>
              <a:gd name="connsiteY56" fmla="*/ 1949367 h 3482342"/>
              <a:gd name="connsiteX57" fmla="*/ 8401276 w 12192000"/>
              <a:gd name="connsiteY57" fmla="*/ 1953968 h 3482342"/>
              <a:gd name="connsiteX58" fmla="*/ 8294129 w 12192000"/>
              <a:gd name="connsiteY58" fmla="*/ 1958387 h 3482342"/>
              <a:gd name="connsiteX59" fmla="*/ 8293892 w 12192000"/>
              <a:gd name="connsiteY59" fmla="*/ 1960370 h 3482342"/>
              <a:gd name="connsiteX60" fmla="*/ 8288078 w 12192000"/>
              <a:gd name="connsiteY60" fmla="*/ 1965222 h 3482342"/>
              <a:gd name="connsiteX61" fmla="*/ 8248914 w 12192000"/>
              <a:gd name="connsiteY61" fmla="*/ 1954175 h 3482342"/>
              <a:gd name="connsiteX62" fmla="*/ 8132104 w 12192000"/>
              <a:gd name="connsiteY62" fmla="*/ 1895727 h 3482342"/>
              <a:gd name="connsiteX63" fmla="*/ 7918078 w 12192000"/>
              <a:gd name="connsiteY63" fmla="*/ 1862668 h 3482342"/>
              <a:gd name="connsiteX64" fmla="*/ 7817899 w 12192000"/>
              <a:gd name="connsiteY64" fmla="*/ 1862176 h 3482342"/>
              <a:gd name="connsiteX65" fmla="*/ 7768994 w 12192000"/>
              <a:gd name="connsiteY65" fmla="*/ 1855721 h 3482342"/>
              <a:gd name="connsiteX66" fmla="*/ 7618027 w 12192000"/>
              <a:gd name="connsiteY66" fmla="*/ 1830959 h 3482342"/>
              <a:gd name="connsiteX67" fmla="*/ 7449425 w 12192000"/>
              <a:gd name="connsiteY67" fmla="*/ 1810910 h 3482342"/>
              <a:gd name="connsiteX68" fmla="*/ 7342915 w 12192000"/>
              <a:gd name="connsiteY68" fmla="*/ 1819827 h 3482342"/>
              <a:gd name="connsiteX69" fmla="*/ 7255191 w 12192000"/>
              <a:gd name="connsiteY69" fmla="*/ 1834354 h 3482342"/>
              <a:gd name="connsiteX70" fmla="*/ 7131205 w 12192000"/>
              <a:gd name="connsiteY70" fmla="*/ 1845557 h 3482342"/>
              <a:gd name="connsiteX71" fmla="*/ 6917124 w 12192000"/>
              <a:gd name="connsiteY71" fmla="*/ 1837109 h 3482342"/>
              <a:gd name="connsiteX72" fmla="*/ 6837145 w 12192000"/>
              <a:gd name="connsiteY72" fmla="*/ 1870724 h 3482342"/>
              <a:gd name="connsiteX73" fmla="*/ 6753991 w 12192000"/>
              <a:gd name="connsiteY73" fmla="*/ 1860969 h 3482342"/>
              <a:gd name="connsiteX74" fmla="*/ 6727754 w 12192000"/>
              <a:gd name="connsiteY74" fmla="*/ 1882372 h 3482342"/>
              <a:gd name="connsiteX75" fmla="*/ 6723371 w 12192000"/>
              <a:gd name="connsiteY75" fmla="*/ 1886494 h 3482342"/>
              <a:gd name="connsiteX76" fmla="*/ 6702779 w 12192000"/>
              <a:gd name="connsiteY76" fmla="*/ 1893601 h 3482342"/>
              <a:gd name="connsiteX77" fmla="*/ 6700779 w 12192000"/>
              <a:gd name="connsiteY77" fmla="*/ 1907344 h 3482342"/>
              <a:gd name="connsiteX78" fmla="*/ 6672513 w 12192000"/>
              <a:gd name="connsiteY78" fmla="*/ 1926452 h 3482342"/>
              <a:gd name="connsiteX79" fmla="*/ 6633549 w 12192000"/>
              <a:gd name="connsiteY79" fmla="*/ 1936255 h 3482342"/>
              <a:gd name="connsiteX80" fmla="*/ 6444344 w 12192000"/>
              <a:gd name="connsiteY80" fmla="*/ 1969663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42310 w 12192000"/>
              <a:gd name="connsiteY84" fmla="*/ 2092510 h 3482342"/>
              <a:gd name="connsiteX85" fmla="*/ 6007916 w 12192000"/>
              <a:gd name="connsiteY85" fmla="*/ 2143752 h 3482342"/>
              <a:gd name="connsiteX86" fmla="*/ 5894610 w 12192000"/>
              <a:gd name="connsiteY86" fmla="*/ 2130684 h 3482342"/>
              <a:gd name="connsiteX87" fmla="*/ 5817682 w 12192000"/>
              <a:gd name="connsiteY87" fmla="*/ 2157358 h 3482342"/>
              <a:gd name="connsiteX88" fmla="*/ 5591469 w 12192000"/>
              <a:gd name="connsiteY88" fmla="*/ 2178389 h 3482342"/>
              <a:gd name="connsiteX89" fmla="*/ 5414282 w 12192000"/>
              <a:gd name="connsiteY89" fmla="*/ 2183070 h 3482342"/>
              <a:gd name="connsiteX90" fmla="*/ 5368369 w 12192000"/>
              <a:gd name="connsiteY90" fmla="*/ 2204272 h 3482342"/>
              <a:gd name="connsiteX91" fmla="*/ 5291263 w 12192000"/>
              <a:gd name="connsiteY91" fmla="*/ 2239182 h 3482342"/>
              <a:gd name="connsiteX92" fmla="*/ 5240857 w 12192000"/>
              <a:gd name="connsiteY92" fmla="*/ 2289444 h 3482342"/>
              <a:gd name="connsiteX93" fmla="*/ 5173523 w 12192000"/>
              <a:gd name="connsiteY93" fmla="*/ 2309057 h 3482342"/>
              <a:gd name="connsiteX94" fmla="*/ 5148543 w 12192000"/>
              <a:gd name="connsiteY94" fmla="*/ 2282356 h 3482342"/>
              <a:gd name="connsiteX95" fmla="*/ 5079548 w 12192000"/>
              <a:gd name="connsiteY95" fmla="*/ 2313485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47067 w 12192000"/>
              <a:gd name="connsiteY54" fmla="*/ 1949706 h 3482342"/>
              <a:gd name="connsiteX55" fmla="*/ 8426060 w 12192000"/>
              <a:gd name="connsiteY55" fmla="*/ 1947126 h 3482342"/>
              <a:gd name="connsiteX56" fmla="*/ 8424042 w 12192000"/>
              <a:gd name="connsiteY56" fmla="*/ 1949367 h 3482342"/>
              <a:gd name="connsiteX57" fmla="*/ 8401276 w 12192000"/>
              <a:gd name="connsiteY57" fmla="*/ 1953968 h 3482342"/>
              <a:gd name="connsiteX58" fmla="*/ 8294129 w 12192000"/>
              <a:gd name="connsiteY58" fmla="*/ 1958387 h 3482342"/>
              <a:gd name="connsiteX59" fmla="*/ 8293892 w 12192000"/>
              <a:gd name="connsiteY59" fmla="*/ 1960370 h 3482342"/>
              <a:gd name="connsiteX60" fmla="*/ 8288078 w 12192000"/>
              <a:gd name="connsiteY60" fmla="*/ 1965222 h 3482342"/>
              <a:gd name="connsiteX61" fmla="*/ 8248914 w 12192000"/>
              <a:gd name="connsiteY61" fmla="*/ 1954175 h 3482342"/>
              <a:gd name="connsiteX62" fmla="*/ 8132104 w 12192000"/>
              <a:gd name="connsiteY62" fmla="*/ 1895727 h 3482342"/>
              <a:gd name="connsiteX63" fmla="*/ 7918078 w 12192000"/>
              <a:gd name="connsiteY63" fmla="*/ 1862668 h 3482342"/>
              <a:gd name="connsiteX64" fmla="*/ 7817899 w 12192000"/>
              <a:gd name="connsiteY64" fmla="*/ 1862176 h 3482342"/>
              <a:gd name="connsiteX65" fmla="*/ 7768994 w 12192000"/>
              <a:gd name="connsiteY65" fmla="*/ 1855721 h 3482342"/>
              <a:gd name="connsiteX66" fmla="*/ 7618027 w 12192000"/>
              <a:gd name="connsiteY66" fmla="*/ 1830959 h 3482342"/>
              <a:gd name="connsiteX67" fmla="*/ 7449425 w 12192000"/>
              <a:gd name="connsiteY67" fmla="*/ 1810910 h 3482342"/>
              <a:gd name="connsiteX68" fmla="*/ 7342915 w 12192000"/>
              <a:gd name="connsiteY68" fmla="*/ 1819827 h 3482342"/>
              <a:gd name="connsiteX69" fmla="*/ 7255191 w 12192000"/>
              <a:gd name="connsiteY69" fmla="*/ 1834354 h 3482342"/>
              <a:gd name="connsiteX70" fmla="*/ 7131205 w 12192000"/>
              <a:gd name="connsiteY70" fmla="*/ 1845557 h 3482342"/>
              <a:gd name="connsiteX71" fmla="*/ 6917124 w 12192000"/>
              <a:gd name="connsiteY71" fmla="*/ 1837109 h 3482342"/>
              <a:gd name="connsiteX72" fmla="*/ 6837145 w 12192000"/>
              <a:gd name="connsiteY72" fmla="*/ 1870724 h 3482342"/>
              <a:gd name="connsiteX73" fmla="*/ 6753991 w 12192000"/>
              <a:gd name="connsiteY73" fmla="*/ 1860969 h 3482342"/>
              <a:gd name="connsiteX74" fmla="*/ 6727754 w 12192000"/>
              <a:gd name="connsiteY74" fmla="*/ 1882372 h 3482342"/>
              <a:gd name="connsiteX75" fmla="*/ 6723371 w 12192000"/>
              <a:gd name="connsiteY75" fmla="*/ 1886494 h 3482342"/>
              <a:gd name="connsiteX76" fmla="*/ 6702779 w 12192000"/>
              <a:gd name="connsiteY76" fmla="*/ 1893601 h 3482342"/>
              <a:gd name="connsiteX77" fmla="*/ 6700779 w 12192000"/>
              <a:gd name="connsiteY77" fmla="*/ 1907344 h 3482342"/>
              <a:gd name="connsiteX78" fmla="*/ 6672513 w 12192000"/>
              <a:gd name="connsiteY78" fmla="*/ 1926452 h 3482342"/>
              <a:gd name="connsiteX79" fmla="*/ 6633549 w 12192000"/>
              <a:gd name="connsiteY79" fmla="*/ 1936255 h 3482342"/>
              <a:gd name="connsiteX80" fmla="*/ 6444344 w 12192000"/>
              <a:gd name="connsiteY80" fmla="*/ 1969663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42310 w 12192000"/>
              <a:gd name="connsiteY84" fmla="*/ 2092510 h 3482342"/>
              <a:gd name="connsiteX85" fmla="*/ 6007916 w 12192000"/>
              <a:gd name="connsiteY85" fmla="*/ 2143752 h 3482342"/>
              <a:gd name="connsiteX86" fmla="*/ 5894610 w 12192000"/>
              <a:gd name="connsiteY86" fmla="*/ 2130684 h 3482342"/>
              <a:gd name="connsiteX87" fmla="*/ 5817682 w 12192000"/>
              <a:gd name="connsiteY87" fmla="*/ 2157358 h 3482342"/>
              <a:gd name="connsiteX88" fmla="*/ 5591469 w 12192000"/>
              <a:gd name="connsiteY88" fmla="*/ 2178389 h 3482342"/>
              <a:gd name="connsiteX89" fmla="*/ 5414282 w 12192000"/>
              <a:gd name="connsiteY89" fmla="*/ 2183070 h 3482342"/>
              <a:gd name="connsiteX90" fmla="*/ 5368369 w 12192000"/>
              <a:gd name="connsiteY90" fmla="*/ 2204272 h 3482342"/>
              <a:gd name="connsiteX91" fmla="*/ 5291263 w 12192000"/>
              <a:gd name="connsiteY91" fmla="*/ 2239182 h 3482342"/>
              <a:gd name="connsiteX92" fmla="*/ 5240857 w 12192000"/>
              <a:gd name="connsiteY92" fmla="*/ 2289444 h 3482342"/>
              <a:gd name="connsiteX93" fmla="*/ 5173523 w 12192000"/>
              <a:gd name="connsiteY93" fmla="*/ 2309057 h 3482342"/>
              <a:gd name="connsiteX94" fmla="*/ 5148543 w 12192000"/>
              <a:gd name="connsiteY94" fmla="*/ 2282356 h 3482342"/>
              <a:gd name="connsiteX95" fmla="*/ 5079548 w 12192000"/>
              <a:gd name="connsiteY95" fmla="*/ 2313485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112" fmla="*/ 0 w 12192000"/>
              <a:gd name="connsiteY11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294129 w 12192000"/>
              <a:gd name="connsiteY57" fmla="*/ 1958387 h 3482342"/>
              <a:gd name="connsiteX58" fmla="*/ 8293892 w 12192000"/>
              <a:gd name="connsiteY58" fmla="*/ 1960370 h 3482342"/>
              <a:gd name="connsiteX59" fmla="*/ 8288078 w 12192000"/>
              <a:gd name="connsiteY59" fmla="*/ 1965222 h 3482342"/>
              <a:gd name="connsiteX60" fmla="*/ 8248914 w 12192000"/>
              <a:gd name="connsiteY60" fmla="*/ 1954175 h 3482342"/>
              <a:gd name="connsiteX61" fmla="*/ 8132104 w 12192000"/>
              <a:gd name="connsiteY61" fmla="*/ 1895727 h 3482342"/>
              <a:gd name="connsiteX62" fmla="*/ 7918078 w 12192000"/>
              <a:gd name="connsiteY62" fmla="*/ 1862668 h 3482342"/>
              <a:gd name="connsiteX63" fmla="*/ 7817899 w 12192000"/>
              <a:gd name="connsiteY63" fmla="*/ 1862176 h 3482342"/>
              <a:gd name="connsiteX64" fmla="*/ 7768994 w 12192000"/>
              <a:gd name="connsiteY64" fmla="*/ 1855721 h 3482342"/>
              <a:gd name="connsiteX65" fmla="*/ 7618027 w 12192000"/>
              <a:gd name="connsiteY65" fmla="*/ 1830959 h 3482342"/>
              <a:gd name="connsiteX66" fmla="*/ 7449425 w 12192000"/>
              <a:gd name="connsiteY66" fmla="*/ 1810910 h 3482342"/>
              <a:gd name="connsiteX67" fmla="*/ 7342915 w 12192000"/>
              <a:gd name="connsiteY67" fmla="*/ 1819827 h 3482342"/>
              <a:gd name="connsiteX68" fmla="*/ 7255191 w 12192000"/>
              <a:gd name="connsiteY68" fmla="*/ 1834354 h 3482342"/>
              <a:gd name="connsiteX69" fmla="*/ 7131205 w 12192000"/>
              <a:gd name="connsiteY69" fmla="*/ 1845557 h 3482342"/>
              <a:gd name="connsiteX70" fmla="*/ 6917124 w 12192000"/>
              <a:gd name="connsiteY70" fmla="*/ 1837109 h 3482342"/>
              <a:gd name="connsiteX71" fmla="*/ 6837145 w 12192000"/>
              <a:gd name="connsiteY71" fmla="*/ 1870724 h 3482342"/>
              <a:gd name="connsiteX72" fmla="*/ 6753991 w 12192000"/>
              <a:gd name="connsiteY72" fmla="*/ 1860969 h 3482342"/>
              <a:gd name="connsiteX73" fmla="*/ 6727754 w 12192000"/>
              <a:gd name="connsiteY73" fmla="*/ 1882372 h 3482342"/>
              <a:gd name="connsiteX74" fmla="*/ 6723371 w 12192000"/>
              <a:gd name="connsiteY74" fmla="*/ 1886494 h 3482342"/>
              <a:gd name="connsiteX75" fmla="*/ 6702779 w 12192000"/>
              <a:gd name="connsiteY75" fmla="*/ 1893601 h 3482342"/>
              <a:gd name="connsiteX76" fmla="*/ 6700779 w 12192000"/>
              <a:gd name="connsiteY76" fmla="*/ 1907344 h 3482342"/>
              <a:gd name="connsiteX77" fmla="*/ 6672513 w 12192000"/>
              <a:gd name="connsiteY77" fmla="*/ 1926452 h 3482342"/>
              <a:gd name="connsiteX78" fmla="*/ 6633549 w 12192000"/>
              <a:gd name="connsiteY78" fmla="*/ 1936255 h 3482342"/>
              <a:gd name="connsiteX79" fmla="*/ 6444344 w 12192000"/>
              <a:gd name="connsiteY79" fmla="*/ 1969663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42310 w 12192000"/>
              <a:gd name="connsiteY83" fmla="*/ 2092510 h 3482342"/>
              <a:gd name="connsiteX84" fmla="*/ 6007916 w 12192000"/>
              <a:gd name="connsiteY84" fmla="*/ 2143752 h 3482342"/>
              <a:gd name="connsiteX85" fmla="*/ 5894610 w 12192000"/>
              <a:gd name="connsiteY85" fmla="*/ 2130684 h 3482342"/>
              <a:gd name="connsiteX86" fmla="*/ 5817682 w 12192000"/>
              <a:gd name="connsiteY86" fmla="*/ 2157358 h 3482342"/>
              <a:gd name="connsiteX87" fmla="*/ 5591469 w 12192000"/>
              <a:gd name="connsiteY87" fmla="*/ 2178389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291263 w 12192000"/>
              <a:gd name="connsiteY90" fmla="*/ 2239182 h 3482342"/>
              <a:gd name="connsiteX91" fmla="*/ 5240857 w 12192000"/>
              <a:gd name="connsiteY91" fmla="*/ 2289444 h 3482342"/>
              <a:gd name="connsiteX92" fmla="*/ 5173523 w 12192000"/>
              <a:gd name="connsiteY92" fmla="*/ 2309057 h 3482342"/>
              <a:gd name="connsiteX93" fmla="*/ 5148543 w 12192000"/>
              <a:gd name="connsiteY93" fmla="*/ 2282356 h 3482342"/>
              <a:gd name="connsiteX94" fmla="*/ 5079548 w 12192000"/>
              <a:gd name="connsiteY94" fmla="*/ 2313485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294129 w 12192000"/>
              <a:gd name="connsiteY57" fmla="*/ 1958387 h 3482342"/>
              <a:gd name="connsiteX58" fmla="*/ 8293892 w 12192000"/>
              <a:gd name="connsiteY58" fmla="*/ 1960370 h 3482342"/>
              <a:gd name="connsiteX59" fmla="*/ 8351578 w 12192000"/>
              <a:gd name="connsiteY59" fmla="*/ 1914422 h 3482342"/>
              <a:gd name="connsiteX60" fmla="*/ 8248914 w 12192000"/>
              <a:gd name="connsiteY60" fmla="*/ 1954175 h 3482342"/>
              <a:gd name="connsiteX61" fmla="*/ 8132104 w 12192000"/>
              <a:gd name="connsiteY61" fmla="*/ 1895727 h 3482342"/>
              <a:gd name="connsiteX62" fmla="*/ 7918078 w 12192000"/>
              <a:gd name="connsiteY62" fmla="*/ 1862668 h 3482342"/>
              <a:gd name="connsiteX63" fmla="*/ 7817899 w 12192000"/>
              <a:gd name="connsiteY63" fmla="*/ 1862176 h 3482342"/>
              <a:gd name="connsiteX64" fmla="*/ 7768994 w 12192000"/>
              <a:gd name="connsiteY64" fmla="*/ 1855721 h 3482342"/>
              <a:gd name="connsiteX65" fmla="*/ 7618027 w 12192000"/>
              <a:gd name="connsiteY65" fmla="*/ 1830959 h 3482342"/>
              <a:gd name="connsiteX66" fmla="*/ 7449425 w 12192000"/>
              <a:gd name="connsiteY66" fmla="*/ 1810910 h 3482342"/>
              <a:gd name="connsiteX67" fmla="*/ 7342915 w 12192000"/>
              <a:gd name="connsiteY67" fmla="*/ 1819827 h 3482342"/>
              <a:gd name="connsiteX68" fmla="*/ 7255191 w 12192000"/>
              <a:gd name="connsiteY68" fmla="*/ 1834354 h 3482342"/>
              <a:gd name="connsiteX69" fmla="*/ 7131205 w 12192000"/>
              <a:gd name="connsiteY69" fmla="*/ 1845557 h 3482342"/>
              <a:gd name="connsiteX70" fmla="*/ 6917124 w 12192000"/>
              <a:gd name="connsiteY70" fmla="*/ 1837109 h 3482342"/>
              <a:gd name="connsiteX71" fmla="*/ 6837145 w 12192000"/>
              <a:gd name="connsiteY71" fmla="*/ 1870724 h 3482342"/>
              <a:gd name="connsiteX72" fmla="*/ 6753991 w 12192000"/>
              <a:gd name="connsiteY72" fmla="*/ 1860969 h 3482342"/>
              <a:gd name="connsiteX73" fmla="*/ 6727754 w 12192000"/>
              <a:gd name="connsiteY73" fmla="*/ 1882372 h 3482342"/>
              <a:gd name="connsiteX74" fmla="*/ 6723371 w 12192000"/>
              <a:gd name="connsiteY74" fmla="*/ 1886494 h 3482342"/>
              <a:gd name="connsiteX75" fmla="*/ 6702779 w 12192000"/>
              <a:gd name="connsiteY75" fmla="*/ 1893601 h 3482342"/>
              <a:gd name="connsiteX76" fmla="*/ 6700779 w 12192000"/>
              <a:gd name="connsiteY76" fmla="*/ 1907344 h 3482342"/>
              <a:gd name="connsiteX77" fmla="*/ 6672513 w 12192000"/>
              <a:gd name="connsiteY77" fmla="*/ 1926452 h 3482342"/>
              <a:gd name="connsiteX78" fmla="*/ 6633549 w 12192000"/>
              <a:gd name="connsiteY78" fmla="*/ 1936255 h 3482342"/>
              <a:gd name="connsiteX79" fmla="*/ 6444344 w 12192000"/>
              <a:gd name="connsiteY79" fmla="*/ 1969663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42310 w 12192000"/>
              <a:gd name="connsiteY83" fmla="*/ 2092510 h 3482342"/>
              <a:gd name="connsiteX84" fmla="*/ 6007916 w 12192000"/>
              <a:gd name="connsiteY84" fmla="*/ 2143752 h 3482342"/>
              <a:gd name="connsiteX85" fmla="*/ 5894610 w 12192000"/>
              <a:gd name="connsiteY85" fmla="*/ 2130684 h 3482342"/>
              <a:gd name="connsiteX86" fmla="*/ 5817682 w 12192000"/>
              <a:gd name="connsiteY86" fmla="*/ 2157358 h 3482342"/>
              <a:gd name="connsiteX87" fmla="*/ 5591469 w 12192000"/>
              <a:gd name="connsiteY87" fmla="*/ 2178389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291263 w 12192000"/>
              <a:gd name="connsiteY90" fmla="*/ 2239182 h 3482342"/>
              <a:gd name="connsiteX91" fmla="*/ 5240857 w 12192000"/>
              <a:gd name="connsiteY91" fmla="*/ 2289444 h 3482342"/>
              <a:gd name="connsiteX92" fmla="*/ 5173523 w 12192000"/>
              <a:gd name="connsiteY92" fmla="*/ 2309057 h 3482342"/>
              <a:gd name="connsiteX93" fmla="*/ 5148543 w 12192000"/>
              <a:gd name="connsiteY93" fmla="*/ 2282356 h 3482342"/>
              <a:gd name="connsiteX94" fmla="*/ 5079548 w 12192000"/>
              <a:gd name="connsiteY94" fmla="*/ 2313485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294129 w 12192000"/>
              <a:gd name="connsiteY57" fmla="*/ 1958387 h 3482342"/>
              <a:gd name="connsiteX58" fmla="*/ 8351578 w 12192000"/>
              <a:gd name="connsiteY58" fmla="*/ 1914422 h 3482342"/>
              <a:gd name="connsiteX59" fmla="*/ 8248914 w 12192000"/>
              <a:gd name="connsiteY59" fmla="*/ 195417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17124 w 12192000"/>
              <a:gd name="connsiteY69" fmla="*/ 1837109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700779 w 12192000"/>
              <a:gd name="connsiteY75" fmla="*/ 1907344 h 3482342"/>
              <a:gd name="connsiteX76" fmla="*/ 6672513 w 12192000"/>
              <a:gd name="connsiteY76" fmla="*/ 1926452 h 3482342"/>
              <a:gd name="connsiteX77" fmla="*/ 6633549 w 12192000"/>
              <a:gd name="connsiteY77" fmla="*/ 1936255 h 3482342"/>
              <a:gd name="connsiteX78" fmla="*/ 6444344 w 12192000"/>
              <a:gd name="connsiteY78" fmla="*/ 1969663 h 3482342"/>
              <a:gd name="connsiteX79" fmla="*/ 6333446 w 12192000"/>
              <a:gd name="connsiteY79" fmla="*/ 1997163 h 3482342"/>
              <a:gd name="connsiteX80" fmla="*/ 6294933 w 12192000"/>
              <a:gd name="connsiteY80" fmla="*/ 2019412 h 3482342"/>
              <a:gd name="connsiteX81" fmla="*/ 6238719 w 12192000"/>
              <a:gd name="connsiteY81" fmla="*/ 2042547 h 3482342"/>
              <a:gd name="connsiteX82" fmla="*/ 6142310 w 12192000"/>
              <a:gd name="connsiteY82" fmla="*/ 2092510 h 3482342"/>
              <a:gd name="connsiteX83" fmla="*/ 6007916 w 12192000"/>
              <a:gd name="connsiteY83" fmla="*/ 2143752 h 3482342"/>
              <a:gd name="connsiteX84" fmla="*/ 5894610 w 12192000"/>
              <a:gd name="connsiteY84" fmla="*/ 2130684 h 3482342"/>
              <a:gd name="connsiteX85" fmla="*/ 5817682 w 12192000"/>
              <a:gd name="connsiteY85" fmla="*/ 2157358 h 3482342"/>
              <a:gd name="connsiteX86" fmla="*/ 5591469 w 12192000"/>
              <a:gd name="connsiteY86" fmla="*/ 2178389 h 3482342"/>
              <a:gd name="connsiteX87" fmla="*/ 5414282 w 12192000"/>
              <a:gd name="connsiteY87" fmla="*/ 2183070 h 3482342"/>
              <a:gd name="connsiteX88" fmla="*/ 5368369 w 12192000"/>
              <a:gd name="connsiteY88" fmla="*/ 2204272 h 3482342"/>
              <a:gd name="connsiteX89" fmla="*/ 5291263 w 12192000"/>
              <a:gd name="connsiteY89" fmla="*/ 2239182 h 3482342"/>
              <a:gd name="connsiteX90" fmla="*/ 5240857 w 12192000"/>
              <a:gd name="connsiteY90" fmla="*/ 2289444 h 3482342"/>
              <a:gd name="connsiteX91" fmla="*/ 5173523 w 12192000"/>
              <a:gd name="connsiteY91" fmla="*/ 2309057 h 3482342"/>
              <a:gd name="connsiteX92" fmla="*/ 5148543 w 12192000"/>
              <a:gd name="connsiteY92" fmla="*/ 2282356 h 3482342"/>
              <a:gd name="connsiteX93" fmla="*/ 5079548 w 12192000"/>
              <a:gd name="connsiteY93" fmla="*/ 2313485 h 3482342"/>
              <a:gd name="connsiteX94" fmla="*/ 4975908 w 12192000"/>
              <a:gd name="connsiteY94" fmla="*/ 2364128 h 3482342"/>
              <a:gd name="connsiteX95" fmla="*/ 4913723 w 12192000"/>
              <a:gd name="connsiteY95" fmla="*/ 2385265 h 3482342"/>
              <a:gd name="connsiteX96" fmla="*/ 4746485 w 12192000"/>
              <a:gd name="connsiteY96" fmla="*/ 2451769 h 3482342"/>
              <a:gd name="connsiteX97" fmla="*/ 4681588 w 12192000"/>
              <a:gd name="connsiteY97" fmla="*/ 2467494 h 3482342"/>
              <a:gd name="connsiteX98" fmla="*/ 1783655 w 12192000"/>
              <a:gd name="connsiteY98" fmla="*/ 3163860 h 3482342"/>
              <a:gd name="connsiteX99" fmla="*/ 1325955 w 12192000"/>
              <a:gd name="connsiteY99" fmla="*/ 3176692 h 3482342"/>
              <a:gd name="connsiteX100" fmla="*/ 1190384 w 12192000"/>
              <a:gd name="connsiteY100" fmla="*/ 3203504 h 3482342"/>
              <a:gd name="connsiteX101" fmla="*/ 1094537 w 12192000"/>
              <a:gd name="connsiteY101" fmla="*/ 3229469 h 3482342"/>
              <a:gd name="connsiteX102" fmla="*/ 779276 w 12192000"/>
              <a:gd name="connsiteY102" fmla="*/ 3327290 h 3482342"/>
              <a:gd name="connsiteX103" fmla="*/ 600378 w 12192000"/>
              <a:gd name="connsiteY103" fmla="*/ 3335250 h 3482342"/>
              <a:gd name="connsiteX104" fmla="*/ 493457 w 12192000"/>
              <a:gd name="connsiteY104" fmla="*/ 3365044 h 3482342"/>
              <a:gd name="connsiteX105" fmla="*/ 349402 w 12192000"/>
              <a:gd name="connsiteY105" fmla="*/ 3380897 h 3482342"/>
              <a:gd name="connsiteX106" fmla="*/ 192183 w 12192000"/>
              <a:gd name="connsiteY106" fmla="*/ 3460075 h 3482342"/>
              <a:gd name="connsiteX107" fmla="*/ 46713 w 12192000"/>
              <a:gd name="connsiteY107" fmla="*/ 3462986 h 3482342"/>
              <a:gd name="connsiteX108" fmla="*/ 2765 w 12192000"/>
              <a:gd name="connsiteY108" fmla="*/ 3480770 h 3482342"/>
              <a:gd name="connsiteX109" fmla="*/ 0 w 12192000"/>
              <a:gd name="connsiteY109" fmla="*/ 3482342 h 3482342"/>
              <a:gd name="connsiteX110" fmla="*/ 0 w 12192000"/>
              <a:gd name="connsiteY11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351578 w 12192000"/>
              <a:gd name="connsiteY57" fmla="*/ 1914422 h 3482342"/>
              <a:gd name="connsiteX58" fmla="*/ 8248914 w 12192000"/>
              <a:gd name="connsiteY58" fmla="*/ 195417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17124 w 12192000"/>
              <a:gd name="connsiteY68" fmla="*/ 1837109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700779 w 12192000"/>
              <a:gd name="connsiteY74" fmla="*/ 1907344 h 3482342"/>
              <a:gd name="connsiteX75" fmla="*/ 6672513 w 12192000"/>
              <a:gd name="connsiteY75" fmla="*/ 1926452 h 3482342"/>
              <a:gd name="connsiteX76" fmla="*/ 6633549 w 12192000"/>
              <a:gd name="connsiteY76" fmla="*/ 1936255 h 3482342"/>
              <a:gd name="connsiteX77" fmla="*/ 6444344 w 12192000"/>
              <a:gd name="connsiteY77" fmla="*/ 1969663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42310 w 12192000"/>
              <a:gd name="connsiteY81" fmla="*/ 2092510 h 3482342"/>
              <a:gd name="connsiteX82" fmla="*/ 6007916 w 12192000"/>
              <a:gd name="connsiteY82" fmla="*/ 2143752 h 3482342"/>
              <a:gd name="connsiteX83" fmla="*/ 5894610 w 12192000"/>
              <a:gd name="connsiteY83" fmla="*/ 2130684 h 3482342"/>
              <a:gd name="connsiteX84" fmla="*/ 5817682 w 12192000"/>
              <a:gd name="connsiteY84" fmla="*/ 2157358 h 3482342"/>
              <a:gd name="connsiteX85" fmla="*/ 5591469 w 12192000"/>
              <a:gd name="connsiteY85" fmla="*/ 2178389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291263 w 12192000"/>
              <a:gd name="connsiteY88" fmla="*/ 2239182 h 3482342"/>
              <a:gd name="connsiteX89" fmla="*/ 5240857 w 12192000"/>
              <a:gd name="connsiteY89" fmla="*/ 2289444 h 3482342"/>
              <a:gd name="connsiteX90" fmla="*/ 5173523 w 12192000"/>
              <a:gd name="connsiteY90" fmla="*/ 2309057 h 3482342"/>
              <a:gd name="connsiteX91" fmla="*/ 5148543 w 12192000"/>
              <a:gd name="connsiteY91" fmla="*/ 2282356 h 3482342"/>
              <a:gd name="connsiteX92" fmla="*/ 5079548 w 12192000"/>
              <a:gd name="connsiteY92" fmla="*/ 2313485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351578 w 12192000"/>
              <a:gd name="connsiteY57" fmla="*/ 1914422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17124 w 12192000"/>
              <a:gd name="connsiteY68" fmla="*/ 1837109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700779 w 12192000"/>
              <a:gd name="connsiteY74" fmla="*/ 1907344 h 3482342"/>
              <a:gd name="connsiteX75" fmla="*/ 6672513 w 12192000"/>
              <a:gd name="connsiteY75" fmla="*/ 1926452 h 3482342"/>
              <a:gd name="connsiteX76" fmla="*/ 6633549 w 12192000"/>
              <a:gd name="connsiteY76" fmla="*/ 1936255 h 3482342"/>
              <a:gd name="connsiteX77" fmla="*/ 6444344 w 12192000"/>
              <a:gd name="connsiteY77" fmla="*/ 1969663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42310 w 12192000"/>
              <a:gd name="connsiteY81" fmla="*/ 2092510 h 3482342"/>
              <a:gd name="connsiteX82" fmla="*/ 6007916 w 12192000"/>
              <a:gd name="connsiteY82" fmla="*/ 2143752 h 3482342"/>
              <a:gd name="connsiteX83" fmla="*/ 5894610 w 12192000"/>
              <a:gd name="connsiteY83" fmla="*/ 2130684 h 3482342"/>
              <a:gd name="connsiteX84" fmla="*/ 5817682 w 12192000"/>
              <a:gd name="connsiteY84" fmla="*/ 2157358 h 3482342"/>
              <a:gd name="connsiteX85" fmla="*/ 5591469 w 12192000"/>
              <a:gd name="connsiteY85" fmla="*/ 2178389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291263 w 12192000"/>
              <a:gd name="connsiteY88" fmla="*/ 2239182 h 3482342"/>
              <a:gd name="connsiteX89" fmla="*/ 5240857 w 12192000"/>
              <a:gd name="connsiteY89" fmla="*/ 2289444 h 3482342"/>
              <a:gd name="connsiteX90" fmla="*/ 5173523 w 12192000"/>
              <a:gd name="connsiteY90" fmla="*/ 2309057 h 3482342"/>
              <a:gd name="connsiteX91" fmla="*/ 5148543 w 12192000"/>
              <a:gd name="connsiteY91" fmla="*/ 2282356 h 3482342"/>
              <a:gd name="connsiteX92" fmla="*/ 5079548 w 12192000"/>
              <a:gd name="connsiteY92" fmla="*/ 2313485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345228 w 12192000"/>
              <a:gd name="connsiteY57" fmla="*/ 1939822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17124 w 12192000"/>
              <a:gd name="connsiteY68" fmla="*/ 1837109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700779 w 12192000"/>
              <a:gd name="connsiteY74" fmla="*/ 1907344 h 3482342"/>
              <a:gd name="connsiteX75" fmla="*/ 6672513 w 12192000"/>
              <a:gd name="connsiteY75" fmla="*/ 1926452 h 3482342"/>
              <a:gd name="connsiteX76" fmla="*/ 6633549 w 12192000"/>
              <a:gd name="connsiteY76" fmla="*/ 1936255 h 3482342"/>
              <a:gd name="connsiteX77" fmla="*/ 6444344 w 12192000"/>
              <a:gd name="connsiteY77" fmla="*/ 1969663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42310 w 12192000"/>
              <a:gd name="connsiteY81" fmla="*/ 2092510 h 3482342"/>
              <a:gd name="connsiteX82" fmla="*/ 6007916 w 12192000"/>
              <a:gd name="connsiteY82" fmla="*/ 2143752 h 3482342"/>
              <a:gd name="connsiteX83" fmla="*/ 5894610 w 12192000"/>
              <a:gd name="connsiteY83" fmla="*/ 2130684 h 3482342"/>
              <a:gd name="connsiteX84" fmla="*/ 5817682 w 12192000"/>
              <a:gd name="connsiteY84" fmla="*/ 2157358 h 3482342"/>
              <a:gd name="connsiteX85" fmla="*/ 5591469 w 12192000"/>
              <a:gd name="connsiteY85" fmla="*/ 2178389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291263 w 12192000"/>
              <a:gd name="connsiteY88" fmla="*/ 2239182 h 3482342"/>
              <a:gd name="connsiteX89" fmla="*/ 5240857 w 12192000"/>
              <a:gd name="connsiteY89" fmla="*/ 2289444 h 3482342"/>
              <a:gd name="connsiteX90" fmla="*/ 5173523 w 12192000"/>
              <a:gd name="connsiteY90" fmla="*/ 2309057 h 3482342"/>
              <a:gd name="connsiteX91" fmla="*/ 5148543 w 12192000"/>
              <a:gd name="connsiteY91" fmla="*/ 2282356 h 3482342"/>
              <a:gd name="connsiteX92" fmla="*/ 5079548 w 12192000"/>
              <a:gd name="connsiteY92" fmla="*/ 2313485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345228 w 12192000"/>
              <a:gd name="connsiteY56" fmla="*/ 1939822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17124 w 12192000"/>
              <a:gd name="connsiteY67" fmla="*/ 1837109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700779 w 12192000"/>
              <a:gd name="connsiteY73" fmla="*/ 1907344 h 3482342"/>
              <a:gd name="connsiteX74" fmla="*/ 6672513 w 12192000"/>
              <a:gd name="connsiteY74" fmla="*/ 1926452 h 3482342"/>
              <a:gd name="connsiteX75" fmla="*/ 6633549 w 12192000"/>
              <a:gd name="connsiteY75" fmla="*/ 1936255 h 3482342"/>
              <a:gd name="connsiteX76" fmla="*/ 6444344 w 12192000"/>
              <a:gd name="connsiteY76" fmla="*/ 1969663 h 3482342"/>
              <a:gd name="connsiteX77" fmla="*/ 6333446 w 12192000"/>
              <a:gd name="connsiteY77" fmla="*/ 1997163 h 3482342"/>
              <a:gd name="connsiteX78" fmla="*/ 6294933 w 12192000"/>
              <a:gd name="connsiteY78" fmla="*/ 2019412 h 3482342"/>
              <a:gd name="connsiteX79" fmla="*/ 6238719 w 12192000"/>
              <a:gd name="connsiteY79" fmla="*/ 2042547 h 3482342"/>
              <a:gd name="connsiteX80" fmla="*/ 6142310 w 12192000"/>
              <a:gd name="connsiteY80" fmla="*/ 2092510 h 3482342"/>
              <a:gd name="connsiteX81" fmla="*/ 6007916 w 12192000"/>
              <a:gd name="connsiteY81" fmla="*/ 2143752 h 3482342"/>
              <a:gd name="connsiteX82" fmla="*/ 5894610 w 12192000"/>
              <a:gd name="connsiteY82" fmla="*/ 2130684 h 3482342"/>
              <a:gd name="connsiteX83" fmla="*/ 5817682 w 12192000"/>
              <a:gd name="connsiteY83" fmla="*/ 2157358 h 3482342"/>
              <a:gd name="connsiteX84" fmla="*/ 5591469 w 12192000"/>
              <a:gd name="connsiteY84" fmla="*/ 2178389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291263 w 12192000"/>
              <a:gd name="connsiteY87" fmla="*/ 2239182 h 3482342"/>
              <a:gd name="connsiteX88" fmla="*/ 5240857 w 12192000"/>
              <a:gd name="connsiteY88" fmla="*/ 2289444 h 3482342"/>
              <a:gd name="connsiteX89" fmla="*/ 5173523 w 12192000"/>
              <a:gd name="connsiteY89" fmla="*/ 2309057 h 3482342"/>
              <a:gd name="connsiteX90" fmla="*/ 5148543 w 12192000"/>
              <a:gd name="connsiteY90" fmla="*/ 2282356 h 3482342"/>
              <a:gd name="connsiteX91" fmla="*/ 5079548 w 12192000"/>
              <a:gd name="connsiteY91" fmla="*/ 2313485 h 3482342"/>
              <a:gd name="connsiteX92" fmla="*/ 4975908 w 12192000"/>
              <a:gd name="connsiteY92" fmla="*/ 2364128 h 3482342"/>
              <a:gd name="connsiteX93" fmla="*/ 4913723 w 12192000"/>
              <a:gd name="connsiteY93" fmla="*/ 2385265 h 3482342"/>
              <a:gd name="connsiteX94" fmla="*/ 4746485 w 12192000"/>
              <a:gd name="connsiteY94" fmla="*/ 2451769 h 3482342"/>
              <a:gd name="connsiteX95" fmla="*/ 4681588 w 12192000"/>
              <a:gd name="connsiteY95" fmla="*/ 2467494 h 3482342"/>
              <a:gd name="connsiteX96" fmla="*/ 1783655 w 12192000"/>
              <a:gd name="connsiteY96" fmla="*/ 3163860 h 3482342"/>
              <a:gd name="connsiteX97" fmla="*/ 1325955 w 12192000"/>
              <a:gd name="connsiteY97" fmla="*/ 3176692 h 3482342"/>
              <a:gd name="connsiteX98" fmla="*/ 1190384 w 12192000"/>
              <a:gd name="connsiteY98" fmla="*/ 3203504 h 3482342"/>
              <a:gd name="connsiteX99" fmla="*/ 1094537 w 12192000"/>
              <a:gd name="connsiteY99" fmla="*/ 3229469 h 3482342"/>
              <a:gd name="connsiteX100" fmla="*/ 779276 w 12192000"/>
              <a:gd name="connsiteY100" fmla="*/ 3327290 h 3482342"/>
              <a:gd name="connsiteX101" fmla="*/ 600378 w 12192000"/>
              <a:gd name="connsiteY101" fmla="*/ 3335250 h 3482342"/>
              <a:gd name="connsiteX102" fmla="*/ 493457 w 12192000"/>
              <a:gd name="connsiteY102" fmla="*/ 3365044 h 3482342"/>
              <a:gd name="connsiteX103" fmla="*/ 349402 w 12192000"/>
              <a:gd name="connsiteY103" fmla="*/ 3380897 h 3482342"/>
              <a:gd name="connsiteX104" fmla="*/ 192183 w 12192000"/>
              <a:gd name="connsiteY104" fmla="*/ 3460075 h 3482342"/>
              <a:gd name="connsiteX105" fmla="*/ 46713 w 12192000"/>
              <a:gd name="connsiteY105" fmla="*/ 3462986 h 3482342"/>
              <a:gd name="connsiteX106" fmla="*/ 2765 w 12192000"/>
              <a:gd name="connsiteY106" fmla="*/ 3480770 h 3482342"/>
              <a:gd name="connsiteX107" fmla="*/ 0 w 12192000"/>
              <a:gd name="connsiteY107" fmla="*/ 3482342 h 3482342"/>
              <a:gd name="connsiteX108" fmla="*/ 0 w 12192000"/>
              <a:gd name="connsiteY10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30392 w 12192000"/>
              <a:gd name="connsiteY55" fmla="*/ 1898567 h 3482342"/>
              <a:gd name="connsiteX56" fmla="*/ 8345228 w 12192000"/>
              <a:gd name="connsiteY56" fmla="*/ 1939822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17124 w 12192000"/>
              <a:gd name="connsiteY67" fmla="*/ 1837109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700779 w 12192000"/>
              <a:gd name="connsiteY73" fmla="*/ 1907344 h 3482342"/>
              <a:gd name="connsiteX74" fmla="*/ 6672513 w 12192000"/>
              <a:gd name="connsiteY74" fmla="*/ 1926452 h 3482342"/>
              <a:gd name="connsiteX75" fmla="*/ 6633549 w 12192000"/>
              <a:gd name="connsiteY75" fmla="*/ 1936255 h 3482342"/>
              <a:gd name="connsiteX76" fmla="*/ 6444344 w 12192000"/>
              <a:gd name="connsiteY76" fmla="*/ 1969663 h 3482342"/>
              <a:gd name="connsiteX77" fmla="*/ 6333446 w 12192000"/>
              <a:gd name="connsiteY77" fmla="*/ 1997163 h 3482342"/>
              <a:gd name="connsiteX78" fmla="*/ 6294933 w 12192000"/>
              <a:gd name="connsiteY78" fmla="*/ 2019412 h 3482342"/>
              <a:gd name="connsiteX79" fmla="*/ 6238719 w 12192000"/>
              <a:gd name="connsiteY79" fmla="*/ 2042547 h 3482342"/>
              <a:gd name="connsiteX80" fmla="*/ 6142310 w 12192000"/>
              <a:gd name="connsiteY80" fmla="*/ 2092510 h 3482342"/>
              <a:gd name="connsiteX81" fmla="*/ 6007916 w 12192000"/>
              <a:gd name="connsiteY81" fmla="*/ 2143752 h 3482342"/>
              <a:gd name="connsiteX82" fmla="*/ 5894610 w 12192000"/>
              <a:gd name="connsiteY82" fmla="*/ 2130684 h 3482342"/>
              <a:gd name="connsiteX83" fmla="*/ 5817682 w 12192000"/>
              <a:gd name="connsiteY83" fmla="*/ 2157358 h 3482342"/>
              <a:gd name="connsiteX84" fmla="*/ 5591469 w 12192000"/>
              <a:gd name="connsiteY84" fmla="*/ 2178389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291263 w 12192000"/>
              <a:gd name="connsiteY87" fmla="*/ 2239182 h 3482342"/>
              <a:gd name="connsiteX88" fmla="*/ 5240857 w 12192000"/>
              <a:gd name="connsiteY88" fmla="*/ 2289444 h 3482342"/>
              <a:gd name="connsiteX89" fmla="*/ 5173523 w 12192000"/>
              <a:gd name="connsiteY89" fmla="*/ 2309057 h 3482342"/>
              <a:gd name="connsiteX90" fmla="*/ 5148543 w 12192000"/>
              <a:gd name="connsiteY90" fmla="*/ 2282356 h 3482342"/>
              <a:gd name="connsiteX91" fmla="*/ 5079548 w 12192000"/>
              <a:gd name="connsiteY91" fmla="*/ 2313485 h 3482342"/>
              <a:gd name="connsiteX92" fmla="*/ 4975908 w 12192000"/>
              <a:gd name="connsiteY92" fmla="*/ 2364128 h 3482342"/>
              <a:gd name="connsiteX93" fmla="*/ 4913723 w 12192000"/>
              <a:gd name="connsiteY93" fmla="*/ 2385265 h 3482342"/>
              <a:gd name="connsiteX94" fmla="*/ 4746485 w 12192000"/>
              <a:gd name="connsiteY94" fmla="*/ 2451769 h 3482342"/>
              <a:gd name="connsiteX95" fmla="*/ 4681588 w 12192000"/>
              <a:gd name="connsiteY95" fmla="*/ 2467494 h 3482342"/>
              <a:gd name="connsiteX96" fmla="*/ 1783655 w 12192000"/>
              <a:gd name="connsiteY96" fmla="*/ 3163860 h 3482342"/>
              <a:gd name="connsiteX97" fmla="*/ 1325955 w 12192000"/>
              <a:gd name="connsiteY97" fmla="*/ 3176692 h 3482342"/>
              <a:gd name="connsiteX98" fmla="*/ 1190384 w 12192000"/>
              <a:gd name="connsiteY98" fmla="*/ 3203504 h 3482342"/>
              <a:gd name="connsiteX99" fmla="*/ 1094537 w 12192000"/>
              <a:gd name="connsiteY99" fmla="*/ 3229469 h 3482342"/>
              <a:gd name="connsiteX100" fmla="*/ 779276 w 12192000"/>
              <a:gd name="connsiteY100" fmla="*/ 3327290 h 3482342"/>
              <a:gd name="connsiteX101" fmla="*/ 600378 w 12192000"/>
              <a:gd name="connsiteY101" fmla="*/ 3335250 h 3482342"/>
              <a:gd name="connsiteX102" fmla="*/ 493457 w 12192000"/>
              <a:gd name="connsiteY102" fmla="*/ 3365044 h 3482342"/>
              <a:gd name="connsiteX103" fmla="*/ 349402 w 12192000"/>
              <a:gd name="connsiteY103" fmla="*/ 3380897 h 3482342"/>
              <a:gd name="connsiteX104" fmla="*/ 192183 w 12192000"/>
              <a:gd name="connsiteY104" fmla="*/ 3460075 h 3482342"/>
              <a:gd name="connsiteX105" fmla="*/ 46713 w 12192000"/>
              <a:gd name="connsiteY105" fmla="*/ 3462986 h 3482342"/>
              <a:gd name="connsiteX106" fmla="*/ 2765 w 12192000"/>
              <a:gd name="connsiteY106" fmla="*/ 3480770 h 3482342"/>
              <a:gd name="connsiteX107" fmla="*/ 0 w 12192000"/>
              <a:gd name="connsiteY107" fmla="*/ 3482342 h 3482342"/>
              <a:gd name="connsiteX108" fmla="*/ 0 w 12192000"/>
              <a:gd name="connsiteY10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30392 w 12192000"/>
              <a:gd name="connsiteY54" fmla="*/ 1898567 h 3482342"/>
              <a:gd name="connsiteX55" fmla="*/ 8345228 w 12192000"/>
              <a:gd name="connsiteY55" fmla="*/ 1939822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17124 w 12192000"/>
              <a:gd name="connsiteY66" fmla="*/ 1837109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700779 w 12192000"/>
              <a:gd name="connsiteY72" fmla="*/ 1907344 h 3482342"/>
              <a:gd name="connsiteX73" fmla="*/ 6672513 w 12192000"/>
              <a:gd name="connsiteY73" fmla="*/ 1926452 h 3482342"/>
              <a:gd name="connsiteX74" fmla="*/ 6633549 w 12192000"/>
              <a:gd name="connsiteY74" fmla="*/ 1936255 h 3482342"/>
              <a:gd name="connsiteX75" fmla="*/ 6444344 w 12192000"/>
              <a:gd name="connsiteY75" fmla="*/ 1969663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42310 w 12192000"/>
              <a:gd name="connsiteY79" fmla="*/ 2092510 h 3482342"/>
              <a:gd name="connsiteX80" fmla="*/ 6007916 w 12192000"/>
              <a:gd name="connsiteY80" fmla="*/ 2143752 h 3482342"/>
              <a:gd name="connsiteX81" fmla="*/ 5894610 w 12192000"/>
              <a:gd name="connsiteY81" fmla="*/ 2130684 h 3482342"/>
              <a:gd name="connsiteX82" fmla="*/ 5817682 w 12192000"/>
              <a:gd name="connsiteY82" fmla="*/ 2157358 h 3482342"/>
              <a:gd name="connsiteX83" fmla="*/ 5591469 w 12192000"/>
              <a:gd name="connsiteY83" fmla="*/ 2178389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291263 w 12192000"/>
              <a:gd name="connsiteY86" fmla="*/ 2239182 h 3482342"/>
              <a:gd name="connsiteX87" fmla="*/ 5240857 w 12192000"/>
              <a:gd name="connsiteY87" fmla="*/ 2289444 h 3482342"/>
              <a:gd name="connsiteX88" fmla="*/ 5173523 w 12192000"/>
              <a:gd name="connsiteY88" fmla="*/ 2309057 h 3482342"/>
              <a:gd name="connsiteX89" fmla="*/ 5148543 w 12192000"/>
              <a:gd name="connsiteY89" fmla="*/ 2282356 h 3482342"/>
              <a:gd name="connsiteX90" fmla="*/ 5079548 w 12192000"/>
              <a:gd name="connsiteY90" fmla="*/ 2313485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36742 w 12192000"/>
              <a:gd name="connsiteY54" fmla="*/ 1923967 h 3482342"/>
              <a:gd name="connsiteX55" fmla="*/ 8345228 w 12192000"/>
              <a:gd name="connsiteY55" fmla="*/ 1939822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17124 w 12192000"/>
              <a:gd name="connsiteY66" fmla="*/ 1837109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700779 w 12192000"/>
              <a:gd name="connsiteY72" fmla="*/ 1907344 h 3482342"/>
              <a:gd name="connsiteX73" fmla="*/ 6672513 w 12192000"/>
              <a:gd name="connsiteY73" fmla="*/ 1926452 h 3482342"/>
              <a:gd name="connsiteX74" fmla="*/ 6633549 w 12192000"/>
              <a:gd name="connsiteY74" fmla="*/ 1936255 h 3482342"/>
              <a:gd name="connsiteX75" fmla="*/ 6444344 w 12192000"/>
              <a:gd name="connsiteY75" fmla="*/ 1969663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42310 w 12192000"/>
              <a:gd name="connsiteY79" fmla="*/ 2092510 h 3482342"/>
              <a:gd name="connsiteX80" fmla="*/ 6007916 w 12192000"/>
              <a:gd name="connsiteY80" fmla="*/ 2143752 h 3482342"/>
              <a:gd name="connsiteX81" fmla="*/ 5894610 w 12192000"/>
              <a:gd name="connsiteY81" fmla="*/ 2130684 h 3482342"/>
              <a:gd name="connsiteX82" fmla="*/ 5817682 w 12192000"/>
              <a:gd name="connsiteY82" fmla="*/ 2157358 h 3482342"/>
              <a:gd name="connsiteX83" fmla="*/ 5591469 w 12192000"/>
              <a:gd name="connsiteY83" fmla="*/ 2178389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291263 w 12192000"/>
              <a:gd name="connsiteY86" fmla="*/ 2239182 h 3482342"/>
              <a:gd name="connsiteX87" fmla="*/ 5240857 w 12192000"/>
              <a:gd name="connsiteY87" fmla="*/ 2289444 h 3482342"/>
              <a:gd name="connsiteX88" fmla="*/ 5173523 w 12192000"/>
              <a:gd name="connsiteY88" fmla="*/ 2309057 h 3482342"/>
              <a:gd name="connsiteX89" fmla="*/ 5148543 w 12192000"/>
              <a:gd name="connsiteY89" fmla="*/ 2282356 h 3482342"/>
              <a:gd name="connsiteX90" fmla="*/ 5079548 w 12192000"/>
              <a:gd name="connsiteY90" fmla="*/ 2313485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0447 w 12192000"/>
              <a:gd name="connsiteY23" fmla="*/ 12870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36742 w 12192000"/>
              <a:gd name="connsiteY54" fmla="*/ 1923967 h 3482342"/>
              <a:gd name="connsiteX55" fmla="*/ 8345228 w 12192000"/>
              <a:gd name="connsiteY55" fmla="*/ 1939822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17124 w 12192000"/>
              <a:gd name="connsiteY66" fmla="*/ 1837109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700779 w 12192000"/>
              <a:gd name="connsiteY72" fmla="*/ 1907344 h 3482342"/>
              <a:gd name="connsiteX73" fmla="*/ 6672513 w 12192000"/>
              <a:gd name="connsiteY73" fmla="*/ 1926452 h 3482342"/>
              <a:gd name="connsiteX74" fmla="*/ 6633549 w 12192000"/>
              <a:gd name="connsiteY74" fmla="*/ 1936255 h 3482342"/>
              <a:gd name="connsiteX75" fmla="*/ 6444344 w 12192000"/>
              <a:gd name="connsiteY75" fmla="*/ 1969663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42310 w 12192000"/>
              <a:gd name="connsiteY79" fmla="*/ 2092510 h 3482342"/>
              <a:gd name="connsiteX80" fmla="*/ 6007916 w 12192000"/>
              <a:gd name="connsiteY80" fmla="*/ 2143752 h 3482342"/>
              <a:gd name="connsiteX81" fmla="*/ 5894610 w 12192000"/>
              <a:gd name="connsiteY81" fmla="*/ 2130684 h 3482342"/>
              <a:gd name="connsiteX82" fmla="*/ 5817682 w 12192000"/>
              <a:gd name="connsiteY82" fmla="*/ 2157358 h 3482342"/>
              <a:gd name="connsiteX83" fmla="*/ 5591469 w 12192000"/>
              <a:gd name="connsiteY83" fmla="*/ 2178389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291263 w 12192000"/>
              <a:gd name="connsiteY86" fmla="*/ 2239182 h 3482342"/>
              <a:gd name="connsiteX87" fmla="*/ 5240857 w 12192000"/>
              <a:gd name="connsiteY87" fmla="*/ 2289444 h 3482342"/>
              <a:gd name="connsiteX88" fmla="*/ 5173523 w 12192000"/>
              <a:gd name="connsiteY88" fmla="*/ 2309057 h 3482342"/>
              <a:gd name="connsiteX89" fmla="*/ 5148543 w 12192000"/>
              <a:gd name="connsiteY89" fmla="*/ 2282356 h 3482342"/>
              <a:gd name="connsiteX90" fmla="*/ 5079548 w 12192000"/>
              <a:gd name="connsiteY90" fmla="*/ 2313485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294073 w 12192000"/>
              <a:gd name="connsiteY17" fmla="*/ 897260 h 3482342"/>
              <a:gd name="connsiteX18" fmla="*/ 11228040 w 12192000"/>
              <a:gd name="connsiteY18" fmla="*/ 958953 h 3482342"/>
              <a:gd name="connsiteX19" fmla="*/ 11193568 w 12192000"/>
              <a:gd name="connsiteY19" fmla="*/ 982314 h 3482342"/>
              <a:gd name="connsiteX20" fmla="*/ 11139869 w 12192000"/>
              <a:gd name="connsiteY20" fmla="*/ 1126133 h 3482342"/>
              <a:gd name="connsiteX21" fmla="*/ 11003287 w 12192000"/>
              <a:gd name="connsiteY21" fmla="*/ 1243468 h 3482342"/>
              <a:gd name="connsiteX22" fmla="*/ 10930447 w 12192000"/>
              <a:gd name="connsiteY22" fmla="*/ 1287088 h 3482342"/>
              <a:gd name="connsiteX23" fmla="*/ 10832727 w 12192000"/>
              <a:gd name="connsiteY23" fmla="*/ 1341335 h 3482342"/>
              <a:gd name="connsiteX24" fmla="*/ 10720408 w 12192000"/>
              <a:gd name="connsiteY24" fmla="*/ 1344999 h 3482342"/>
              <a:gd name="connsiteX25" fmla="*/ 10635456 w 12192000"/>
              <a:gd name="connsiteY25" fmla="*/ 1337688 h 3482342"/>
              <a:gd name="connsiteX26" fmla="*/ 10629954 w 12192000"/>
              <a:gd name="connsiteY26" fmla="*/ 1330628 h 3482342"/>
              <a:gd name="connsiteX27" fmla="*/ 10623883 w 12192000"/>
              <a:gd name="connsiteY27" fmla="*/ 1332776 h 3482342"/>
              <a:gd name="connsiteX28" fmla="*/ 10622090 w 12192000"/>
              <a:gd name="connsiteY28" fmla="*/ 1341385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264922 w 12192000"/>
              <a:gd name="connsiteY34" fmla="*/ 1472107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524524 w 12192000"/>
              <a:gd name="connsiteY52" fmla="*/ 1902425 h 3482342"/>
              <a:gd name="connsiteX53" fmla="*/ 8436742 w 12192000"/>
              <a:gd name="connsiteY53" fmla="*/ 1923967 h 3482342"/>
              <a:gd name="connsiteX54" fmla="*/ 8345228 w 12192000"/>
              <a:gd name="connsiteY54" fmla="*/ 1939822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17124 w 12192000"/>
              <a:gd name="connsiteY65" fmla="*/ 1837109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700779 w 12192000"/>
              <a:gd name="connsiteY71" fmla="*/ 1907344 h 3482342"/>
              <a:gd name="connsiteX72" fmla="*/ 6672513 w 12192000"/>
              <a:gd name="connsiteY72" fmla="*/ 1926452 h 3482342"/>
              <a:gd name="connsiteX73" fmla="*/ 6633549 w 12192000"/>
              <a:gd name="connsiteY73" fmla="*/ 1936255 h 3482342"/>
              <a:gd name="connsiteX74" fmla="*/ 6444344 w 12192000"/>
              <a:gd name="connsiteY74" fmla="*/ 1969663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42310 w 12192000"/>
              <a:gd name="connsiteY78" fmla="*/ 2092510 h 3482342"/>
              <a:gd name="connsiteX79" fmla="*/ 6007916 w 12192000"/>
              <a:gd name="connsiteY79" fmla="*/ 2143752 h 3482342"/>
              <a:gd name="connsiteX80" fmla="*/ 5894610 w 12192000"/>
              <a:gd name="connsiteY80" fmla="*/ 2130684 h 3482342"/>
              <a:gd name="connsiteX81" fmla="*/ 5817682 w 12192000"/>
              <a:gd name="connsiteY81" fmla="*/ 2157358 h 3482342"/>
              <a:gd name="connsiteX82" fmla="*/ 5591469 w 12192000"/>
              <a:gd name="connsiteY82" fmla="*/ 2178389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291263 w 12192000"/>
              <a:gd name="connsiteY85" fmla="*/ 2239182 h 3482342"/>
              <a:gd name="connsiteX86" fmla="*/ 5240857 w 12192000"/>
              <a:gd name="connsiteY86" fmla="*/ 2289444 h 3482342"/>
              <a:gd name="connsiteX87" fmla="*/ 5173523 w 12192000"/>
              <a:gd name="connsiteY87" fmla="*/ 2309057 h 3482342"/>
              <a:gd name="connsiteX88" fmla="*/ 5148543 w 12192000"/>
              <a:gd name="connsiteY88" fmla="*/ 2282356 h 3482342"/>
              <a:gd name="connsiteX89" fmla="*/ 5079548 w 12192000"/>
              <a:gd name="connsiteY89" fmla="*/ 2313485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38523 w 12192000"/>
              <a:gd name="connsiteY17" fmla="*/ 852810 h 3482342"/>
              <a:gd name="connsiteX18" fmla="*/ 11228040 w 12192000"/>
              <a:gd name="connsiteY18" fmla="*/ 958953 h 3482342"/>
              <a:gd name="connsiteX19" fmla="*/ 11193568 w 12192000"/>
              <a:gd name="connsiteY19" fmla="*/ 982314 h 3482342"/>
              <a:gd name="connsiteX20" fmla="*/ 11139869 w 12192000"/>
              <a:gd name="connsiteY20" fmla="*/ 1126133 h 3482342"/>
              <a:gd name="connsiteX21" fmla="*/ 11003287 w 12192000"/>
              <a:gd name="connsiteY21" fmla="*/ 1243468 h 3482342"/>
              <a:gd name="connsiteX22" fmla="*/ 10930447 w 12192000"/>
              <a:gd name="connsiteY22" fmla="*/ 1287088 h 3482342"/>
              <a:gd name="connsiteX23" fmla="*/ 10832727 w 12192000"/>
              <a:gd name="connsiteY23" fmla="*/ 1341335 h 3482342"/>
              <a:gd name="connsiteX24" fmla="*/ 10720408 w 12192000"/>
              <a:gd name="connsiteY24" fmla="*/ 1344999 h 3482342"/>
              <a:gd name="connsiteX25" fmla="*/ 10635456 w 12192000"/>
              <a:gd name="connsiteY25" fmla="*/ 1337688 h 3482342"/>
              <a:gd name="connsiteX26" fmla="*/ 10629954 w 12192000"/>
              <a:gd name="connsiteY26" fmla="*/ 1330628 h 3482342"/>
              <a:gd name="connsiteX27" fmla="*/ 10623883 w 12192000"/>
              <a:gd name="connsiteY27" fmla="*/ 1332776 h 3482342"/>
              <a:gd name="connsiteX28" fmla="*/ 10622090 w 12192000"/>
              <a:gd name="connsiteY28" fmla="*/ 1341385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264922 w 12192000"/>
              <a:gd name="connsiteY34" fmla="*/ 1472107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524524 w 12192000"/>
              <a:gd name="connsiteY52" fmla="*/ 1902425 h 3482342"/>
              <a:gd name="connsiteX53" fmla="*/ 8436742 w 12192000"/>
              <a:gd name="connsiteY53" fmla="*/ 1923967 h 3482342"/>
              <a:gd name="connsiteX54" fmla="*/ 8345228 w 12192000"/>
              <a:gd name="connsiteY54" fmla="*/ 1939822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17124 w 12192000"/>
              <a:gd name="connsiteY65" fmla="*/ 1837109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700779 w 12192000"/>
              <a:gd name="connsiteY71" fmla="*/ 1907344 h 3482342"/>
              <a:gd name="connsiteX72" fmla="*/ 6672513 w 12192000"/>
              <a:gd name="connsiteY72" fmla="*/ 1926452 h 3482342"/>
              <a:gd name="connsiteX73" fmla="*/ 6633549 w 12192000"/>
              <a:gd name="connsiteY73" fmla="*/ 1936255 h 3482342"/>
              <a:gd name="connsiteX74" fmla="*/ 6444344 w 12192000"/>
              <a:gd name="connsiteY74" fmla="*/ 1969663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42310 w 12192000"/>
              <a:gd name="connsiteY78" fmla="*/ 2092510 h 3482342"/>
              <a:gd name="connsiteX79" fmla="*/ 6007916 w 12192000"/>
              <a:gd name="connsiteY79" fmla="*/ 2143752 h 3482342"/>
              <a:gd name="connsiteX80" fmla="*/ 5894610 w 12192000"/>
              <a:gd name="connsiteY80" fmla="*/ 2130684 h 3482342"/>
              <a:gd name="connsiteX81" fmla="*/ 5817682 w 12192000"/>
              <a:gd name="connsiteY81" fmla="*/ 2157358 h 3482342"/>
              <a:gd name="connsiteX82" fmla="*/ 5591469 w 12192000"/>
              <a:gd name="connsiteY82" fmla="*/ 2178389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291263 w 12192000"/>
              <a:gd name="connsiteY85" fmla="*/ 2239182 h 3482342"/>
              <a:gd name="connsiteX86" fmla="*/ 5240857 w 12192000"/>
              <a:gd name="connsiteY86" fmla="*/ 2289444 h 3482342"/>
              <a:gd name="connsiteX87" fmla="*/ 5173523 w 12192000"/>
              <a:gd name="connsiteY87" fmla="*/ 2309057 h 3482342"/>
              <a:gd name="connsiteX88" fmla="*/ 5148543 w 12192000"/>
              <a:gd name="connsiteY88" fmla="*/ 2282356 h 3482342"/>
              <a:gd name="connsiteX89" fmla="*/ 5079548 w 12192000"/>
              <a:gd name="connsiteY89" fmla="*/ 2313485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01920 w 12192000"/>
              <a:gd name="connsiteY16" fmla="*/ 813109 h 3482342"/>
              <a:gd name="connsiteX17" fmla="*/ 11338523 w 12192000"/>
              <a:gd name="connsiteY17" fmla="*/ 852810 h 3482342"/>
              <a:gd name="connsiteX18" fmla="*/ 11228040 w 12192000"/>
              <a:gd name="connsiteY18" fmla="*/ 958953 h 3482342"/>
              <a:gd name="connsiteX19" fmla="*/ 11193568 w 12192000"/>
              <a:gd name="connsiteY19" fmla="*/ 982314 h 3482342"/>
              <a:gd name="connsiteX20" fmla="*/ 11139869 w 12192000"/>
              <a:gd name="connsiteY20" fmla="*/ 1126133 h 3482342"/>
              <a:gd name="connsiteX21" fmla="*/ 11003287 w 12192000"/>
              <a:gd name="connsiteY21" fmla="*/ 1243468 h 3482342"/>
              <a:gd name="connsiteX22" fmla="*/ 10930447 w 12192000"/>
              <a:gd name="connsiteY22" fmla="*/ 1287088 h 3482342"/>
              <a:gd name="connsiteX23" fmla="*/ 10832727 w 12192000"/>
              <a:gd name="connsiteY23" fmla="*/ 1341335 h 3482342"/>
              <a:gd name="connsiteX24" fmla="*/ 10720408 w 12192000"/>
              <a:gd name="connsiteY24" fmla="*/ 1344999 h 3482342"/>
              <a:gd name="connsiteX25" fmla="*/ 10635456 w 12192000"/>
              <a:gd name="connsiteY25" fmla="*/ 1337688 h 3482342"/>
              <a:gd name="connsiteX26" fmla="*/ 10629954 w 12192000"/>
              <a:gd name="connsiteY26" fmla="*/ 1330628 h 3482342"/>
              <a:gd name="connsiteX27" fmla="*/ 10623883 w 12192000"/>
              <a:gd name="connsiteY27" fmla="*/ 1332776 h 3482342"/>
              <a:gd name="connsiteX28" fmla="*/ 10622090 w 12192000"/>
              <a:gd name="connsiteY28" fmla="*/ 1341385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264922 w 12192000"/>
              <a:gd name="connsiteY34" fmla="*/ 1472107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524524 w 12192000"/>
              <a:gd name="connsiteY52" fmla="*/ 1902425 h 3482342"/>
              <a:gd name="connsiteX53" fmla="*/ 8436742 w 12192000"/>
              <a:gd name="connsiteY53" fmla="*/ 1923967 h 3482342"/>
              <a:gd name="connsiteX54" fmla="*/ 8345228 w 12192000"/>
              <a:gd name="connsiteY54" fmla="*/ 1939822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17124 w 12192000"/>
              <a:gd name="connsiteY65" fmla="*/ 1837109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700779 w 12192000"/>
              <a:gd name="connsiteY71" fmla="*/ 1907344 h 3482342"/>
              <a:gd name="connsiteX72" fmla="*/ 6672513 w 12192000"/>
              <a:gd name="connsiteY72" fmla="*/ 1926452 h 3482342"/>
              <a:gd name="connsiteX73" fmla="*/ 6633549 w 12192000"/>
              <a:gd name="connsiteY73" fmla="*/ 1936255 h 3482342"/>
              <a:gd name="connsiteX74" fmla="*/ 6444344 w 12192000"/>
              <a:gd name="connsiteY74" fmla="*/ 1969663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42310 w 12192000"/>
              <a:gd name="connsiteY78" fmla="*/ 2092510 h 3482342"/>
              <a:gd name="connsiteX79" fmla="*/ 6007916 w 12192000"/>
              <a:gd name="connsiteY79" fmla="*/ 2143752 h 3482342"/>
              <a:gd name="connsiteX80" fmla="*/ 5894610 w 12192000"/>
              <a:gd name="connsiteY80" fmla="*/ 2130684 h 3482342"/>
              <a:gd name="connsiteX81" fmla="*/ 5817682 w 12192000"/>
              <a:gd name="connsiteY81" fmla="*/ 2157358 h 3482342"/>
              <a:gd name="connsiteX82" fmla="*/ 5591469 w 12192000"/>
              <a:gd name="connsiteY82" fmla="*/ 2178389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291263 w 12192000"/>
              <a:gd name="connsiteY85" fmla="*/ 2239182 h 3482342"/>
              <a:gd name="connsiteX86" fmla="*/ 5240857 w 12192000"/>
              <a:gd name="connsiteY86" fmla="*/ 2289444 h 3482342"/>
              <a:gd name="connsiteX87" fmla="*/ 5173523 w 12192000"/>
              <a:gd name="connsiteY87" fmla="*/ 2309057 h 3482342"/>
              <a:gd name="connsiteX88" fmla="*/ 5148543 w 12192000"/>
              <a:gd name="connsiteY88" fmla="*/ 2282356 h 3482342"/>
              <a:gd name="connsiteX89" fmla="*/ 5079548 w 12192000"/>
              <a:gd name="connsiteY89" fmla="*/ 2313485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98231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930447 w 12192000"/>
              <a:gd name="connsiteY21" fmla="*/ 1287088 h 3482342"/>
              <a:gd name="connsiteX22" fmla="*/ 10832727 w 12192000"/>
              <a:gd name="connsiteY22" fmla="*/ 1341335 h 3482342"/>
              <a:gd name="connsiteX23" fmla="*/ 10720408 w 12192000"/>
              <a:gd name="connsiteY23" fmla="*/ 1344999 h 3482342"/>
              <a:gd name="connsiteX24" fmla="*/ 10635456 w 12192000"/>
              <a:gd name="connsiteY24" fmla="*/ 1337688 h 3482342"/>
              <a:gd name="connsiteX25" fmla="*/ 10629954 w 12192000"/>
              <a:gd name="connsiteY25" fmla="*/ 1330628 h 3482342"/>
              <a:gd name="connsiteX26" fmla="*/ 10623883 w 12192000"/>
              <a:gd name="connsiteY26" fmla="*/ 1332776 h 3482342"/>
              <a:gd name="connsiteX27" fmla="*/ 10622090 w 12192000"/>
              <a:gd name="connsiteY27" fmla="*/ 1341385 h 3482342"/>
              <a:gd name="connsiteX28" fmla="*/ 10573203 w 12192000"/>
              <a:gd name="connsiteY28" fmla="*/ 1351996 h 3482342"/>
              <a:gd name="connsiteX29" fmla="*/ 10513263 w 12192000"/>
              <a:gd name="connsiteY29" fmla="*/ 1350756 h 3482342"/>
              <a:gd name="connsiteX30" fmla="*/ 10464012 w 12192000"/>
              <a:gd name="connsiteY30" fmla="*/ 1391778 h 3482342"/>
              <a:gd name="connsiteX31" fmla="*/ 10405409 w 12192000"/>
              <a:gd name="connsiteY31" fmla="*/ 1422789 h 3482342"/>
              <a:gd name="connsiteX32" fmla="*/ 10370530 w 12192000"/>
              <a:gd name="connsiteY32" fmla="*/ 1441596 h 3482342"/>
              <a:gd name="connsiteX33" fmla="*/ 10264922 w 12192000"/>
              <a:gd name="connsiteY33" fmla="*/ 1472107 h 3482342"/>
              <a:gd name="connsiteX34" fmla="*/ 10058690 w 12192000"/>
              <a:gd name="connsiteY34" fmla="*/ 1474888 h 3482342"/>
              <a:gd name="connsiteX35" fmla="*/ 10004424 w 12192000"/>
              <a:gd name="connsiteY35" fmla="*/ 1489801 h 3482342"/>
              <a:gd name="connsiteX36" fmla="*/ 9999951 w 12192000"/>
              <a:gd name="connsiteY36" fmla="*/ 1499127 h 3482342"/>
              <a:gd name="connsiteX37" fmla="*/ 9845462 w 12192000"/>
              <a:gd name="connsiteY37" fmla="*/ 1548192 h 3482342"/>
              <a:gd name="connsiteX38" fmla="*/ 9736156 w 12192000"/>
              <a:gd name="connsiteY38" fmla="*/ 1581928 h 3482342"/>
              <a:gd name="connsiteX39" fmla="*/ 9693355 w 12192000"/>
              <a:gd name="connsiteY39" fmla="*/ 1602632 h 3482342"/>
              <a:gd name="connsiteX40" fmla="*/ 9664242 w 12192000"/>
              <a:gd name="connsiteY40" fmla="*/ 1622075 h 3482342"/>
              <a:gd name="connsiteX41" fmla="*/ 9579195 w 12192000"/>
              <a:gd name="connsiteY41" fmla="*/ 1648017 h 3482342"/>
              <a:gd name="connsiteX42" fmla="*/ 9433652 w 12192000"/>
              <a:gd name="connsiteY42" fmla="*/ 1681174 h 3482342"/>
              <a:gd name="connsiteX43" fmla="*/ 9403775 w 12192000"/>
              <a:gd name="connsiteY43" fmla="*/ 1690403 h 3482342"/>
              <a:gd name="connsiteX44" fmla="*/ 9382503 w 12192000"/>
              <a:gd name="connsiteY44" fmla="*/ 1706957 h 3482342"/>
              <a:gd name="connsiteX45" fmla="*/ 9381410 w 12192000"/>
              <a:gd name="connsiteY45" fmla="*/ 1718312 h 3482342"/>
              <a:gd name="connsiteX46" fmla="*/ 9365685 w 12192000"/>
              <a:gd name="connsiteY46" fmla="*/ 1724772 h 3482342"/>
              <a:gd name="connsiteX47" fmla="*/ 9278020 w 12192000"/>
              <a:gd name="connsiteY47" fmla="*/ 1741161 h 3482342"/>
              <a:gd name="connsiteX48" fmla="*/ 9217145 w 12192000"/>
              <a:gd name="connsiteY48" fmla="*/ 1771195 h 3482342"/>
              <a:gd name="connsiteX49" fmla="*/ 8955875 w 12192000"/>
              <a:gd name="connsiteY49" fmla="*/ 1796806 h 3482342"/>
              <a:gd name="connsiteX50" fmla="*/ 8648415 w 12192000"/>
              <a:gd name="connsiteY50" fmla="*/ 1878623 h 3482342"/>
              <a:gd name="connsiteX51" fmla="*/ 8524524 w 12192000"/>
              <a:gd name="connsiteY51" fmla="*/ 1902425 h 3482342"/>
              <a:gd name="connsiteX52" fmla="*/ 8436742 w 12192000"/>
              <a:gd name="connsiteY52" fmla="*/ 1923967 h 3482342"/>
              <a:gd name="connsiteX53" fmla="*/ 8345228 w 12192000"/>
              <a:gd name="connsiteY53" fmla="*/ 1939822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17124 w 12192000"/>
              <a:gd name="connsiteY64" fmla="*/ 1837109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700779 w 12192000"/>
              <a:gd name="connsiteY70" fmla="*/ 1907344 h 3482342"/>
              <a:gd name="connsiteX71" fmla="*/ 6672513 w 12192000"/>
              <a:gd name="connsiteY71" fmla="*/ 1926452 h 3482342"/>
              <a:gd name="connsiteX72" fmla="*/ 6633549 w 12192000"/>
              <a:gd name="connsiteY72" fmla="*/ 1936255 h 3482342"/>
              <a:gd name="connsiteX73" fmla="*/ 6444344 w 12192000"/>
              <a:gd name="connsiteY73" fmla="*/ 1969663 h 3482342"/>
              <a:gd name="connsiteX74" fmla="*/ 6333446 w 12192000"/>
              <a:gd name="connsiteY74" fmla="*/ 1997163 h 3482342"/>
              <a:gd name="connsiteX75" fmla="*/ 6294933 w 12192000"/>
              <a:gd name="connsiteY75" fmla="*/ 2019412 h 3482342"/>
              <a:gd name="connsiteX76" fmla="*/ 6238719 w 12192000"/>
              <a:gd name="connsiteY76" fmla="*/ 2042547 h 3482342"/>
              <a:gd name="connsiteX77" fmla="*/ 6142310 w 12192000"/>
              <a:gd name="connsiteY77" fmla="*/ 2092510 h 3482342"/>
              <a:gd name="connsiteX78" fmla="*/ 6007916 w 12192000"/>
              <a:gd name="connsiteY78" fmla="*/ 2143752 h 3482342"/>
              <a:gd name="connsiteX79" fmla="*/ 5894610 w 12192000"/>
              <a:gd name="connsiteY79" fmla="*/ 2130684 h 3482342"/>
              <a:gd name="connsiteX80" fmla="*/ 5817682 w 12192000"/>
              <a:gd name="connsiteY80" fmla="*/ 2157358 h 3482342"/>
              <a:gd name="connsiteX81" fmla="*/ 5591469 w 12192000"/>
              <a:gd name="connsiteY81" fmla="*/ 2178389 h 3482342"/>
              <a:gd name="connsiteX82" fmla="*/ 5414282 w 12192000"/>
              <a:gd name="connsiteY82" fmla="*/ 2183070 h 3482342"/>
              <a:gd name="connsiteX83" fmla="*/ 5368369 w 12192000"/>
              <a:gd name="connsiteY83" fmla="*/ 2204272 h 3482342"/>
              <a:gd name="connsiteX84" fmla="*/ 5291263 w 12192000"/>
              <a:gd name="connsiteY84" fmla="*/ 2239182 h 3482342"/>
              <a:gd name="connsiteX85" fmla="*/ 5240857 w 12192000"/>
              <a:gd name="connsiteY85" fmla="*/ 2289444 h 3482342"/>
              <a:gd name="connsiteX86" fmla="*/ 5173523 w 12192000"/>
              <a:gd name="connsiteY86" fmla="*/ 2309057 h 3482342"/>
              <a:gd name="connsiteX87" fmla="*/ 5148543 w 12192000"/>
              <a:gd name="connsiteY87" fmla="*/ 2282356 h 3482342"/>
              <a:gd name="connsiteX88" fmla="*/ 5079548 w 12192000"/>
              <a:gd name="connsiteY88" fmla="*/ 2313485 h 3482342"/>
              <a:gd name="connsiteX89" fmla="*/ 4975908 w 12192000"/>
              <a:gd name="connsiteY89" fmla="*/ 2364128 h 3482342"/>
              <a:gd name="connsiteX90" fmla="*/ 4913723 w 12192000"/>
              <a:gd name="connsiteY90" fmla="*/ 2385265 h 3482342"/>
              <a:gd name="connsiteX91" fmla="*/ 4746485 w 12192000"/>
              <a:gd name="connsiteY91" fmla="*/ 2451769 h 3482342"/>
              <a:gd name="connsiteX92" fmla="*/ 4681588 w 12192000"/>
              <a:gd name="connsiteY92" fmla="*/ 2467494 h 3482342"/>
              <a:gd name="connsiteX93" fmla="*/ 1783655 w 12192000"/>
              <a:gd name="connsiteY93" fmla="*/ 3163860 h 3482342"/>
              <a:gd name="connsiteX94" fmla="*/ 1325955 w 12192000"/>
              <a:gd name="connsiteY94" fmla="*/ 3176692 h 3482342"/>
              <a:gd name="connsiteX95" fmla="*/ 1190384 w 12192000"/>
              <a:gd name="connsiteY95" fmla="*/ 3203504 h 3482342"/>
              <a:gd name="connsiteX96" fmla="*/ 1094537 w 12192000"/>
              <a:gd name="connsiteY96" fmla="*/ 3229469 h 3482342"/>
              <a:gd name="connsiteX97" fmla="*/ 779276 w 12192000"/>
              <a:gd name="connsiteY97" fmla="*/ 3327290 h 3482342"/>
              <a:gd name="connsiteX98" fmla="*/ 600378 w 12192000"/>
              <a:gd name="connsiteY98" fmla="*/ 3335250 h 3482342"/>
              <a:gd name="connsiteX99" fmla="*/ 493457 w 12192000"/>
              <a:gd name="connsiteY99" fmla="*/ 3365044 h 3482342"/>
              <a:gd name="connsiteX100" fmla="*/ 349402 w 12192000"/>
              <a:gd name="connsiteY100" fmla="*/ 3380897 h 3482342"/>
              <a:gd name="connsiteX101" fmla="*/ 192183 w 12192000"/>
              <a:gd name="connsiteY101" fmla="*/ 3460075 h 3482342"/>
              <a:gd name="connsiteX102" fmla="*/ 46713 w 12192000"/>
              <a:gd name="connsiteY102" fmla="*/ 3462986 h 3482342"/>
              <a:gd name="connsiteX103" fmla="*/ 2765 w 12192000"/>
              <a:gd name="connsiteY103" fmla="*/ 3480770 h 3482342"/>
              <a:gd name="connsiteX104" fmla="*/ 0 w 12192000"/>
              <a:gd name="connsiteY104" fmla="*/ 3482342 h 3482342"/>
              <a:gd name="connsiteX105" fmla="*/ 0 w 12192000"/>
              <a:gd name="connsiteY10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930447 w 12192000"/>
              <a:gd name="connsiteY21" fmla="*/ 1287088 h 3482342"/>
              <a:gd name="connsiteX22" fmla="*/ 10832727 w 12192000"/>
              <a:gd name="connsiteY22" fmla="*/ 1341335 h 3482342"/>
              <a:gd name="connsiteX23" fmla="*/ 10720408 w 12192000"/>
              <a:gd name="connsiteY23" fmla="*/ 1344999 h 3482342"/>
              <a:gd name="connsiteX24" fmla="*/ 10635456 w 12192000"/>
              <a:gd name="connsiteY24" fmla="*/ 1337688 h 3482342"/>
              <a:gd name="connsiteX25" fmla="*/ 10629954 w 12192000"/>
              <a:gd name="connsiteY25" fmla="*/ 1330628 h 3482342"/>
              <a:gd name="connsiteX26" fmla="*/ 10623883 w 12192000"/>
              <a:gd name="connsiteY26" fmla="*/ 1332776 h 3482342"/>
              <a:gd name="connsiteX27" fmla="*/ 10622090 w 12192000"/>
              <a:gd name="connsiteY27" fmla="*/ 1341385 h 3482342"/>
              <a:gd name="connsiteX28" fmla="*/ 10573203 w 12192000"/>
              <a:gd name="connsiteY28" fmla="*/ 1351996 h 3482342"/>
              <a:gd name="connsiteX29" fmla="*/ 10513263 w 12192000"/>
              <a:gd name="connsiteY29" fmla="*/ 1350756 h 3482342"/>
              <a:gd name="connsiteX30" fmla="*/ 10464012 w 12192000"/>
              <a:gd name="connsiteY30" fmla="*/ 1391778 h 3482342"/>
              <a:gd name="connsiteX31" fmla="*/ 10405409 w 12192000"/>
              <a:gd name="connsiteY31" fmla="*/ 1422789 h 3482342"/>
              <a:gd name="connsiteX32" fmla="*/ 10370530 w 12192000"/>
              <a:gd name="connsiteY32" fmla="*/ 1441596 h 3482342"/>
              <a:gd name="connsiteX33" fmla="*/ 10264922 w 12192000"/>
              <a:gd name="connsiteY33" fmla="*/ 1472107 h 3482342"/>
              <a:gd name="connsiteX34" fmla="*/ 10058690 w 12192000"/>
              <a:gd name="connsiteY34" fmla="*/ 1474888 h 3482342"/>
              <a:gd name="connsiteX35" fmla="*/ 10004424 w 12192000"/>
              <a:gd name="connsiteY35" fmla="*/ 1489801 h 3482342"/>
              <a:gd name="connsiteX36" fmla="*/ 9999951 w 12192000"/>
              <a:gd name="connsiteY36" fmla="*/ 1499127 h 3482342"/>
              <a:gd name="connsiteX37" fmla="*/ 9845462 w 12192000"/>
              <a:gd name="connsiteY37" fmla="*/ 1548192 h 3482342"/>
              <a:gd name="connsiteX38" fmla="*/ 9736156 w 12192000"/>
              <a:gd name="connsiteY38" fmla="*/ 1581928 h 3482342"/>
              <a:gd name="connsiteX39" fmla="*/ 9693355 w 12192000"/>
              <a:gd name="connsiteY39" fmla="*/ 1602632 h 3482342"/>
              <a:gd name="connsiteX40" fmla="*/ 9664242 w 12192000"/>
              <a:gd name="connsiteY40" fmla="*/ 1622075 h 3482342"/>
              <a:gd name="connsiteX41" fmla="*/ 9579195 w 12192000"/>
              <a:gd name="connsiteY41" fmla="*/ 1648017 h 3482342"/>
              <a:gd name="connsiteX42" fmla="*/ 9433652 w 12192000"/>
              <a:gd name="connsiteY42" fmla="*/ 1681174 h 3482342"/>
              <a:gd name="connsiteX43" fmla="*/ 9403775 w 12192000"/>
              <a:gd name="connsiteY43" fmla="*/ 1690403 h 3482342"/>
              <a:gd name="connsiteX44" fmla="*/ 9382503 w 12192000"/>
              <a:gd name="connsiteY44" fmla="*/ 1706957 h 3482342"/>
              <a:gd name="connsiteX45" fmla="*/ 9381410 w 12192000"/>
              <a:gd name="connsiteY45" fmla="*/ 1718312 h 3482342"/>
              <a:gd name="connsiteX46" fmla="*/ 9365685 w 12192000"/>
              <a:gd name="connsiteY46" fmla="*/ 1724772 h 3482342"/>
              <a:gd name="connsiteX47" fmla="*/ 9278020 w 12192000"/>
              <a:gd name="connsiteY47" fmla="*/ 1741161 h 3482342"/>
              <a:gd name="connsiteX48" fmla="*/ 9217145 w 12192000"/>
              <a:gd name="connsiteY48" fmla="*/ 1771195 h 3482342"/>
              <a:gd name="connsiteX49" fmla="*/ 8955875 w 12192000"/>
              <a:gd name="connsiteY49" fmla="*/ 1796806 h 3482342"/>
              <a:gd name="connsiteX50" fmla="*/ 8648415 w 12192000"/>
              <a:gd name="connsiteY50" fmla="*/ 1878623 h 3482342"/>
              <a:gd name="connsiteX51" fmla="*/ 8524524 w 12192000"/>
              <a:gd name="connsiteY51" fmla="*/ 1902425 h 3482342"/>
              <a:gd name="connsiteX52" fmla="*/ 8436742 w 12192000"/>
              <a:gd name="connsiteY52" fmla="*/ 1923967 h 3482342"/>
              <a:gd name="connsiteX53" fmla="*/ 8345228 w 12192000"/>
              <a:gd name="connsiteY53" fmla="*/ 1939822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17124 w 12192000"/>
              <a:gd name="connsiteY64" fmla="*/ 1837109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700779 w 12192000"/>
              <a:gd name="connsiteY70" fmla="*/ 1907344 h 3482342"/>
              <a:gd name="connsiteX71" fmla="*/ 6672513 w 12192000"/>
              <a:gd name="connsiteY71" fmla="*/ 1926452 h 3482342"/>
              <a:gd name="connsiteX72" fmla="*/ 6633549 w 12192000"/>
              <a:gd name="connsiteY72" fmla="*/ 1936255 h 3482342"/>
              <a:gd name="connsiteX73" fmla="*/ 6444344 w 12192000"/>
              <a:gd name="connsiteY73" fmla="*/ 1969663 h 3482342"/>
              <a:gd name="connsiteX74" fmla="*/ 6333446 w 12192000"/>
              <a:gd name="connsiteY74" fmla="*/ 1997163 h 3482342"/>
              <a:gd name="connsiteX75" fmla="*/ 6294933 w 12192000"/>
              <a:gd name="connsiteY75" fmla="*/ 2019412 h 3482342"/>
              <a:gd name="connsiteX76" fmla="*/ 6238719 w 12192000"/>
              <a:gd name="connsiteY76" fmla="*/ 2042547 h 3482342"/>
              <a:gd name="connsiteX77" fmla="*/ 6142310 w 12192000"/>
              <a:gd name="connsiteY77" fmla="*/ 2092510 h 3482342"/>
              <a:gd name="connsiteX78" fmla="*/ 6007916 w 12192000"/>
              <a:gd name="connsiteY78" fmla="*/ 2143752 h 3482342"/>
              <a:gd name="connsiteX79" fmla="*/ 5894610 w 12192000"/>
              <a:gd name="connsiteY79" fmla="*/ 2130684 h 3482342"/>
              <a:gd name="connsiteX80" fmla="*/ 5817682 w 12192000"/>
              <a:gd name="connsiteY80" fmla="*/ 2157358 h 3482342"/>
              <a:gd name="connsiteX81" fmla="*/ 5591469 w 12192000"/>
              <a:gd name="connsiteY81" fmla="*/ 2178389 h 3482342"/>
              <a:gd name="connsiteX82" fmla="*/ 5414282 w 12192000"/>
              <a:gd name="connsiteY82" fmla="*/ 2183070 h 3482342"/>
              <a:gd name="connsiteX83" fmla="*/ 5368369 w 12192000"/>
              <a:gd name="connsiteY83" fmla="*/ 2204272 h 3482342"/>
              <a:gd name="connsiteX84" fmla="*/ 5291263 w 12192000"/>
              <a:gd name="connsiteY84" fmla="*/ 2239182 h 3482342"/>
              <a:gd name="connsiteX85" fmla="*/ 5240857 w 12192000"/>
              <a:gd name="connsiteY85" fmla="*/ 2289444 h 3482342"/>
              <a:gd name="connsiteX86" fmla="*/ 5173523 w 12192000"/>
              <a:gd name="connsiteY86" fmla="*/ 2309057 h 3482342"/>
              <a:gd name="connsiteX87" fmla="*/ 5148543 w 12192000"/>
              <a:gd name="connsiteY87" fmla="*/ 2282356 h 3482342"/>
              <a:gd name="connsiteX88" fmla="*/ 5079548 w 12192000"/>
              <a:gd name="connsiteY88" fmla="*/ 2313485 h 3482342"/>
              <a:gd name="connsiteX89" fmla="*/ 4975908 w 12192000"/>
              <a:gd name="connsiteY89" fmla="*/ 2364128 h 3482342"/>
              <a:gd name="connsiteX90" fmla="*/ 4913723 w 12192000"/>
              <a:gd name="connsiteY90" fmla="*/ 2385265 h 3482342"/>
              <a:gd name="connsiteX91" fmla="*/ 4746485 w 12192000"/>
              <a:gd name="connsiteY91" fmla="*/ 2451769 h 3482342"/>
              <a:gd name="connsiteX92" fmla="*/ 4681588 w 12192000"/>
              <a:gd name="connsiteY92" fmla="*/ 2467494 h 3482342"/>
              <a:gd name="connsiteX93" fmla="*/ 1783655 w 12192000"/>
              <a:gd name="connsiteY93" fmla="*/ 3163860 h 3482342"/>
              <a:gd name="connsiteX94" fmla="*/ 1325955 w 12192000"/>
              <a:gd name="connsiteY94" fmla="*/ 3176692 h 3482342"/>
              <a:gd name="connsiteX95" fmla="*/ 1190384 w 12192000"/>
              <a:gd name="connsiteY95" fmla="*/ 3203504 h 3482342"/>
              <a:gd name="connsiteX96" fmla="*/ 1094537 w 12192000"/>
              <a:gd name="connsiteY96" fmla="*/ 3229469 h 3482342"/>
              <a:gd name="connsiteX97" fmla="*/ 779276 w 12192000"/>
              <a:gd name="connsiteY97" fmla="*/ 3327290 h 3482342"/>
              <a:gd name="connsiteX98" fmla="*/ 600378 w 12192000"/>
              <a:gd name="connsiteY98" fmla="*/ 3335250 h 3482342"/>
              <a:gd name="connsiteX99" fmla="*/ 493457 w 12192000"/>
              <a:gd name="connsiteY99" fmla="*/ 3365044 h 3482342"/>
              <a:gd name="connsiteX100" fmla="*/ 349402 w 12192000"/>
              <a:gd name="connsiteY100" fmla="*/ 3380897 h 3482342"/>
              <a:gd name="connsiteX101" fmla="*/ 192183 w 12192000"/>
              <a:gd name="connsiteY101" fmla="*/ 3460075 h 3482342"/>
              <a:gd name="connsiteX102" fmla="*/ 46713 w 12192000"/>
              <a:gd name="connsiteY102" fmla="*/ 3462986 h 3482342"/>
              <a:gd name="connsiteX103" fmla="*/ 2765 w 12192000"/>
              <a:gd name="connsiteY103" fmla="*/ 3480770 h 3482342"/>
              <a:gd name="connsiteX104" fmla="*/ 0 w 12192000"/>
              <a:gd name="connsiteY104" fmla="*/ 3482342 h 3482342"/>
              <a:gd name="connsiteX105" fmla="*/ 0 w 12192000"/>
              <a:gd name="connsiteY10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832727 w 12192000"/>
              <a:gd name="connsiteY21" fmla="*/ 1341335 h 3482342"/>
              <a:gd name="connsiteX22" fmla="*/ 10720408 w 12192000"/>
              <a:gd name="connsiteY22" fmla="*/ 1344999 h 3482342"/>
              <a:gd name="connsiteX23" fmla="*/ 10635456 w 12192000"/>
              <a:gd name="connsiteY23" fmla="*/ 1337688 h 3482342"/>
              <a:gd name="connsiteX24" fmla="*/ 10629954 w 12192000"/>
              <a:gd name="connsiteY24" fmla="*/ 1330628 h 3482342"/>
              <a:gd name="connsiteX25" fmla="*/ 10623883 w 12192000"/>
              <a:gd name="connsiteY25" fmla="*/ 1332776 h 3482342"/>
              <a:gd name="connsiteX26" fmla="*/ 10622090 w 12192000"/>
              <a:gd name="connsiteY26" fmla="*/ 1341385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264922 w 12192000"/>
              <a:gd name="connsiteY32" fmla="*/ 1472107 h 3482342"/>
              <a:gd name="connsiteX33" fmla="*/ 10058690 w 12192000"/>
              <a:gd name="connsiteY33" fmla="*/ 1474888 h 3482342"/>
              <a:gd name="connsiteX34" fmla="*/ 10004424 w 12192000"/>
              <a:gd name="connsiteY34" fmla="*/ 1489801 h 3482342"/>
              <a:gd name="connsiteX35" fmla="*/ 9999951 w 12192000"/>
              <a:gd name="connsiteY35" fmla="*/ 1499127 h 3482342"/>
              <a:gd name="connsiteX36" fmla="*/ 9845462 w 12192000"/>
              <a:gd name="connsiteY36" fmla="*/ 1548192 h 3482342"/>
              <a:gd name="connsiteX37" fmla="*/ 9736156 w 12192000"/>
              <a:gd name="connsiteY37" fmla="*/ 1581928 h 3482342"/>
              <a:gd name="connsiteX38" fmla="*/ 9693355 w 12192000"/>
              <a:gd name="connsiteY38" fmla="*/ 1602632 h 3482342"/>
              <a:gd name="connsiteX39" fmla="*/ 9664242 w 12192000"/>
              <a:gd name="connsiteY39" fmla="*/ 1622075 h 3482342"/>
              <a:gd name="connsiteX40" fmla="*/ 9579195 w 12192000"/>
              <a:gd name="connsiteY40" fmla="*/ 1648017 h 3482342"/>
              <a:gd name="connsiteX41" fmla="*/ 9433652 w 12192000"/>
              <a:gd name="connsiteY41" fmla="*/ 1681174 h 3482342"/>
              <a:gd name="connsiteX42" fmla="*/ 9403775 w 12192000"/>
              <a:gd name="connsiteY42" fmla="*/ 1690403 h 3482342"/>
              <a:gd name="connsiteX43" fmla="*/ 9382503 w 12192000"/>
              <a:gd name="connsiteY43" fmla="*/ 1706957 h 3482342"/>
              <a:gd name="connsiteX44" fmla="*/ 9381410 w 12192000"/>
              <a:gd name="connsiteY44" fmla="*/ 1718312 h 3482342"/>
              <a:gd name="connsiteX45" fmla="*/ 9365685 w 12192000"/>
              <a:gd name="connsiteY45" fmla="*/ 1724772 h 3482342"/>
              <a:gd name="connsiteX46" fmla="*/ 9278020 w 12192000"/>
              <a:gd name="connsiteY46" fmla="*/ 1741161 h 3482342"/>
              <a:gd name="connsiteX47" fmla="*/ 9217145 w 12192000"/>
              <a:gd name="connsiteY47" fmla="*/ 1771195 h 3482342"/>
              <a:gd name="connsiteX48" fmla="*/ 8955875 w 12192000"/>
              <a:gd name="connsiteY48" fmla="*/ 1796806 h 3482342"/>
              <a:gd name="connsiteX49" fmla="*/ 8648415 w 12192000"/>
              <a:gd name="connsiteY49" fmla="*/ 1878623 h 3482342"/>
              <a:gd name="connsiteX50" fmla="*/ 8524524 w 12192000"/>
              <a:gd name="connsiteY50" fmla="*/ 1902425 h 3482342"/>
              <a:gd name="connsiteX51" fmla="*/ 8436742 w 12192000"/>
              <a:gd name="connsiteY51" fmla="*/ 1923967 h 3482342"/>
              <a:gd name="connsiteX52" fmla="*/ 8345228 w 12192000"/>
              <a:gd name="connsiteY52" fmla="*/ 1939822 h 3482342"/>
              <a:gd name="connsiteX53" fmla="*/ 8236214 w 12192000"/>
              <a:gd name="connsiteY53" fmla="*/ 1909725 h 3482342"/>
              <a:gd name="connsiteX54" fmla="*/ 8132104 w 12192000"/>
              <a:gd name="connsiteY54" fmla="*/ 1895727 h 3482342"/>
              <a:gd name="connsiteX55" fmla="*/ 7918078 w 12192000"/>
              <a:gd name="connsiteY55" fmla="*/ 1862668 h 3482342"/>
              <a:gd name="connsiteX56" fmla="*/ 7817899 w 12192000"/>
              <a:gd name="connsiteY56" fmla="*/ 1862176 h 3482342"/>
              <a:gd name="connsiteX57" fmla="*/ 7768994 w 12192000"/>
              <a:gd name="connsiteY57" fmla="*/ 1855721 h 3482342"/>
              <a:gd name="connsiteX58" fmla="*/ 7618027 w 12192000"/>
              <a:gd name="connsiteY58" fmla="*/ 1830959 h 3482342"/>
              <a:gd name="connsiteX59" fmla="*/ 7449425 w 12192000"/>
              <a:gd name="connsiteY59" fmla="*/ 1810910 h 3482342"/>
              <a:gd name="connsiteX60" fmla="*/ 7342915 w 12192000"/>
              <a:gd name="connsiteY60" fmla="*/ 1819827 h 3482342"/>
              <a:gd name="connsiteX61" fmla="*/ 7255191 w 12192000"/>
              <a:gd name="connsiteY61" fmla="*/ 1834354 h 3482342"/>
              <a:gd name="connsiteX62" fmla="*/ 7131205 w 12192000"/>
              <a:gd name="connsiteY62" fmla="*/ 1845557 h 3482342"/>
              <a:gd name="connsiteX63" fmla="*/ 6917124 w 12192000"/>
              <a:gd name="connsiteY63" fmla="*/ 1837109 h 3482342"/>
              <a:gd name="connsiteX64" fmla="*/ 6837145 w 12192000"/>
              <a:gd name="connsiteY64" fmla="*/ 1870724 h 3482342"/>
              <a:gd name="connsiteX65" fmla="*/ 6753991 w 12192000"/>
              <a:gd name="connsiteY65" fmla="*/ 1860969 h 3482342"/>
              <a:gd name="connsiteX66" fmla="*/ 6727754 w 12192000"/>
              <a:gd name="connsiteY66" fmla="*/ 1882372 h 3482342"/>
              <a:gd name="connsiteX67" fmla="*/ 6723371 w 12192000"/>
              <a:gd name="connsiteY67" fmla="*/ 1886494 h 3482342"/>
              <a:gd name="connsiteX68" fmla="*/ 6702779 w 12192000"/>
              <a:gd name="connsiteY68" fmla="*/ 1893601 h 3482342"/>
              <a:gd name="connsiteX69" fmla="*/ 6700779 w 12192000"/>
              <a:gd name="connsiteY69" fmla="*/ 1907344 h 3482342"/>
              <a:gd name="connsiteX70" fmla="*/ 6672513 w 12192000"/>
              <a:gd name="connsiteY70" fmla="*/ 1926452 h 3482342"/>
              <a:gd name="connsiteX71" fmla="*/ 6633549 w 12192000"/>
              <a:gd name="connsiteY71" fmla="*/ 1936255 h 3482342"/>
              <a:gd name="connsiteX72" fmla="*/ 6444344 w 12192000"/>
              <a:gd name="connsiteY72" fmla="*/ 1969663 h 3482342"/>
              <a:gd name="connsiteX73" fmla="*/ 6333446 w 12192000"/>
              <a:gd name="connsiteY73" fmla="*/ 1997163 h 3482342"/>
              <a:gd name="connsiteX74" fmla="*/ 6294933 w 12192000"/>
              <a:gd name="connsiteY74" fmla="*/ 2019412 h 3482342"/>
              <a:gd name="connsiteX75" fmla="*/ 6238719 w 12192000"/>
              <a:gd name="connsiteY75" fmla="*/ 2042547 h 3482342"/>
              <a:gd name="connsiteX76" fmla="*/ 6142310 w 12192000"/>
              <a:gd name="connsiteY76" fmla="*/ 2092510 h 3482342"/>
              <a:gd name="connsiteX77" fmla="*/ 6007916 w 12192000"/>
              <a:gd name="connsiteY77" fmla="*/ 2143752 h 3482342"/>
              <a:gd name="connsiteX78" fmla="*/ 5894610 w 12192000"/>
              <a:gd name="connsiteY78" fmla="*/ 2130684 h 3482342"/>
              <a:gd name="connsiteX79" fmla="*/ 5817682 w 12192000"/>
              <a:gd name="connsiteY79" fmla="*/ 2157358 h 3482342"/>
              <a:gd name="connsiteX80" fmla="*/ 5591469 w 12192000"/>
              <a:gd name="connsiteY80" fmla="*/ 2178389 h 3482342"/>
              <a:gd name="connsiteX81" fmla="*/ 5414282 w 12192000"/>
              <a:gd name="connsiteY81" fmla="*/ 2183070 h 3482342"/>
              <a:gd name="connsiteX82" fmla="*/ 5368369 w 12192000"/>
              <a:gd name="connsiteY82" fmla="*/ 2204272 h 3482342"/>
              <a:gd name="connsiteX83" fmla="*/ 5291263 w 12192000"/>
              <a:gd name="connsiteY83" fmla="*/ 2239182 h 3482342"/>
              <a:gd name="connsiteX84" fmla="*/ 5240857 w 12192000"/>
              <a:gd name="connsiteY84" fmla="*/ 2289444 h 3482342"/>
              <a:gd name="connsiteX85" fmla="*/ 5173523 w 12192000"/>
              <a:gd name="connsiteY85" fmla="*/ 2309057 h 3482342"/>
              <a:gd name="connsiteX86" fmla="*/ 5148543 w 12192000"/>
              <a:gd name="connsiteY86" fmla="*/ 2282356 h 3482342"/>
              <a:gd name="connsiteX87" fmla="*/ 5079548 w 12192000"/>
              <a:gd name="connsiteY87" fmla="*/ 2313485 h 3482342"/>
              <a:gd name="connsiteX88" fmla="*/ 4975908 w 12192000"/>
              <a:gd name="connsiteY88" fmla="*/ 2364128 h 3482342"/>
              <a:gd name="connsiteX89" fmla="*/ 4913723 w 12192000"/>
              <a:gd name="connsiteY89" fmla="*/ 2385265 h 3482342"/>
              <a:gd name="connsiteX90" fmla="*/ 4746485 w 12192000"/>
              <a:gd name="connsiteY90" fmla="*/ 2451769 h 3482342"/>
              <a:gd name="connsiteX91" fmla="*/ 4681588 w 12192000"/>
              <a:gd name="connsiteY91" fmla="*/ 2467494 h 3482342"/>
              <a:gd name="connsiteX92" fmla="*/ 1783655 w 12192000"/>
              <a:gd name="connsiteY92" fmla="*/ 3163860 h 3482342"/>
              <a:gd name="connsiteX93" fmla="*/ 1325955 w 12192000"/>
              <a:gd name="connsiteY93" fmla="*/ 3176692 h 3482342"/>
              <a:gd name="connsiteX94" fmla="*/ 1190384 w 12192000"/>
              <a:gd name="connsiteY94" fmla="*/ 3203504 h 3482342"/>
              <a:gd name="connsiteX95" fmla="*/ 1094537 w 12192000"/>
              <a:gd name="connsiteY95" fmla="*/ 3229469 h 3482342"/>
              <a:gd name="connsiteX96" fmla="*/ 779276 w 12192000"/>
              <a:gd name="connsiteY96" fmla="*/ 3327290 h 3482342"/>
              <a:gd name="connsiteX97" fmla="*/ 600378 w 12192000"/>
              <a:gd name="connsiteY97" fmla="*/ 3335250 h 3482342"/>
              <a:gd name="connsiteX98" fmla="*/ 493457 w 12192000"/>
              <a:gd name="connsiteY98" fmla="*/ 3365044 h 3482342"/>
              <a:gd name="connsiteX99" fmla="*/ 349402 w 12192000"/>
              <a:gd name="connsiteY99" fmla="*/ 3380897 h 3482342"/>
              <a:gd name="connsiteX100" fmla="*/ 192183 w 12192000"/>
              <a:gd name="connsiteY100" fmla="*/ 3460075 h 3482342"/>
              <a:gd name="connsiteX101" fmla="*/ 46713 w 12192000"/>
              <a:gd name="connsiteY101" fmla="*/ 3462986 h 3482342"/>
              <a:gd name="connsiteX102" fmla="*/ 2765 w 12192000"/>
              <a:gd name="connsiteY102" fmla="*/ 3480770 h 3482342"/>
              <a:gd name="connsiteX103" fmla="*/ 0 w 12192000"/>
              <a:gd name="connsiteY103" fmla="*/ 3482342 h 3482342"/>
              <a:gd name="connsiteX104" fmla="*/ 0 w 12192000"/>
              <a:gd name="connsiteY10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720408 w 12192000"/>
              <a:gd name="connsiteY21" fmla="*/ 134499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573203 w 12192000"/>
              <a:gd name="connsiteY25" fmla="*/ 1351996 h 3482342"/>
              <a:gd name="connsiteX26" fmla="*/ 10513263 w 12192000"/>
              <a:gd name="connsiteY26" fmla="*/ 1350756 h 3482342"/>
              <a:gd name="connsiteX27" fmla="*/ 10464012 w 12192000"/>
              <a:gd name="connsiteY27" fmla="*/ 1391778 h 3482342"/>
              <a:gd name="connsiteX28" fmla="*/ 10405409 w 12192000"/>
              <a:gd name="connsiteY28" fmla="*/ 1422789 h 3482342"/>
              <a:gd name="connsiteX29" fmla="*/ 10370530 w 12192000"/>
              <a:gd name="connsiteY29" fmla="*/ 1441596 h 3482342"/>
              <a:gd name="connsiteX30" fmla="*/ 10264922 w 12192000"/>
              <a:gd name="connsiteY30" fmla="*/ 1472107 h 3482342"/>
              <a:gd name="connsiteX31" fmla="*/ 10058690 w 12192000"/>
              <a:gd name="connsiteY31" fmla="*/ 1474888 h 3482342"/>
              <a:gd name="connsiteX32" fmla="*/ 10004424 w 12192000"/>
              <a:gd name="connsiteY32" fmla="*/ 1489801 h 3482342"/>
              <a:gd name="connsiteX33" fmla="*/ 9999951 w 12192000"/>
              <a:gd name="connsiteY33" fmla="*/ 1499127 h 3482342"/>
              <a:gd name="connsiteX34" fmla="*/ 9845462 w 12192000"/>
              <a:gd name="connsiteY34" fmla="*/ 1548192 h 3482342"/>
              <a:gd name="connsiteX35" fmla="*/ 9736156 w 12192000"/>
              <a:gd name="connsiteY35" fmla="*/ 1581928 h 3482342"/>
              <a:gd name="connsiteX36" fmla="*/ 9693355 w 12192000"/>
              <a:gd name="connsiteY36" fmla="*/ 1602632 h 3482342"/>
              <a:gd name="connsiteX37" fmla="*/ 9664242 w 12192000"/>
              <a:gd name="connsiteY37" fmla="*/ 1622075 h 3482342"/>
              <a:gd name="connsiteX38" fmla="*/ 9579195 w 12192000"/>
              <a:gd name="connsiteY38" fmla="*/ 1648017 h 3482342"/>
              <a:gd name="connsiteX39" fmla="*/ 9433652 w 12192000"/>
              <a:gd name="connsiteY39" fmla="*/ 1681174 h 3482342"/>
              <a:gd name="connsiteX40" fmla="*/ 9403775 w 12192000"/>
              <a:gd name="connsiteY40" fmla="*/ 1690403 h 3482342"/>
              <a:gd name="connsiteX41" fmla="*/ 9382503 w 12192000"/>
              <a:gd name="connsiteY41" fmla="*/ 1706957 h 3482342"/>
              <a:gd name="connsiteX42" fmla="*/ 9381410 w 12192000"/>
              <a:gd name="connsiteY42" fmla="*/ 1718312 h 3482342"/>
              <a:gd name="connsiteX43" fmla="*/ 9365685 w 12192000"/>
              <a:gd name="connsiteY43" fmla="*/ 1724772 h 3482342"/>
              <a:gd name="connsiteX44" fmla="*/ 9278020 w 12192000"/>
              <a:gd name="connsiteY44" fmla="*/ 1741161 h 3482342"/>
              <a:gd name="connsiteX45" fmla="*/ 9217145 w 12192000"/>
              <a:gd name="connsiteY45" fmla="*/ 1771195 h 3482342"/>
              <a:gd name="connsiteX46" fmla="*/ 8955875 w 12192000"/>
              <a:gd name="connsiteY46" fmla="*/ 1796806 h 3482342"/>
              <a:gd name="connsiteX47" fmla="*/ 8648415 w 12192000"/>
              <a:gd name="connsiteY47" fmla="*/ 1878623 h 3482342"/>
              <a:gd name="connsiteX48" fmla="*/ 8524524 w 12192000"/>
              <a:gd name="connsiteY48" fmla="*/ 1902425 h 3482342"/>
              <a:gd name="connsiteX49" fmla="*/ 8436742 w 12192000"/>
              <a:gd name="connsiteY49" fmla="*/ 1923967 h 3482342"/>
              <a:gd name="connsiteX50" fmla="*/ 8345228 w 12192000"/>
              <a:gd name="connsiteY50" fmla="*/ 1939822 h 3482342"/>
              <a:gd name="connsiteX51" fmla="*/ 8236214 w 12192000"/>
              <a:gd name="connsiteY51" fmla="*/ 1909725 h 3482342"/>
              <a:gd name="connsiteX52" fmla="*/ 8132104 w 12192000"/>
              <a:gd name="connsiteY52" fmla="*/ 1895727 h 3482342"/>
              <a:gd name="connsiteX53" fmla="*/ 7918078 w 12192000"/>
              <a:gd name="connsiteY53" fmla="*/ 1862668 h 3482342"/>
              <a:gd name="connsiteX54" fmla="*/ 7817899 w 12192000"/>
              <a:gd name="connsiteY54" fmla="*/ 1862176 h 3482342"/>
              <a:gd name="connsiteX55" fmla="*/ 7768994 w 12192000"/>
              <a:gd name="connsiteY55" fmla="*/ 1855721 h 3482342"/>
              <a:gd name="connsiteX56" fmla="*/ 7618027 w 12192000"/>
              <a:gd name="connsiteY56" fmla="*/ 1830959 h 3482342"/>
              <a:gd name="connsiteX57" fmla="*/ 7449425 w 12192000"/>
              <a:gd name="connsiteY57" fmla="*/ 1810910 h 3482342"/>
              <a:gd name="connsiteX58" fmla="*/ 7342915 w 12192000"/>
              <a:gd name="connsiteY58" fmla="*/ 1819827 h 3482342"/>
              <a:gd name="connsiteX59" fmla="*/ 7255191 w 12192000"/>
              <a:gd name="connsiteY59" fmla="*/ 1834354 h 3482342"/>
              <a:gd name="connsiteX60" fmla="*/ 7131205 w 12192000"/>
              <a:gd name="connsiteY60" fmla="*/ 1845557 h 3482342"/>
              <a:gd name="connsiteX61" fmla="*/ 6917124 w 12192000"/>
              <a:gd name="connsiteY61" fmla="*/ 1837109 h 3482342"/>
              <a:gd name="connsiteX62" fmla="*/ 6837145 w 12192000"/>
              <a:gd name="connsiteY62" fmla="*/ 1870724 h 3482342"/>
              <a:gd name="connsiteX63" fmla="*/ 6753991 w 12192000"/>
              <a:gd name="connsiteY63" fmla="*/ 1860969 h 3482342"/>
              <a:gd name="connsiteX64" fmla="*/ 6727754 w 12192000"/>
              <a:gd name="connsiteY64" fmla="*/ 1882372 h 3482342"/>
              <a:gd name="connsiteX65" fmla="*/ 6723371 w 12192000"/>
              <a:gd name="connsiteY65" fmla="*/ 1886494 h 3482342"/>
              <a:gd name="connsiteX66" fmla="*/ 6702779 w 12192000"/>
              <a:gd name="connsiteY66" fmla="*/ 1893601 h 3482342"/>
              <a:gd name="connsiteX67" fmla="*/ 6700779 w 12192000"/>
              <a:gd name="connsiteY67" fmla="*/ 1907344 h 3482342"/>
              <a:gd name="connsiteX68" fmla="*/ 6672513 w 12192000"/>
              <a:gd name="connsiteY68" fmla="*/ 1926452 h 3482342"/>
              <a:gd name="connsiteX69" fmla="*/ 6633549 w 12192000"/>
              <a:gd name="connsiteY69" fmla="*/ 1936255 h 3482342"/>
              <a:gd name="connsiteX70" fmla="*/ 6444344 w 12192000"/>
              <a:gd name="connsiteY70" fmla="*/ 1969663 h 3482342"/>
              <a:gd name="connsiteX71" fmla="*/ 6333446 w 12192000"/>
              <a:gd name="connsiteY71" fmla="*/ 1997163 h 3482342"/>
              <a:gd name="connsiteX72" fmla="*/ 6294933 w 12192000"/>
              <a:gd name="connsiteY72" fmla="*/ 2019412 h 3482342"/>
              <a:gd name="connsiteX73" fmla="*/ 6238719 w 12192000"/>
              <a:gd name="connsiteY73" fmla="*/ 2042547 h 3482342"/>
              <a:gd name="connsiteX74" fmla="*/ 6142310 w 12192000"/>
              <a:gd name="connsiteY74" fmla="*/ 2092510 h 3482342"/>
              <a:gd name="connsiteX75" fmla="*/ 6007916 w 12192000"/>
              <a:gd name="connsiteY75" fmla="*/ 2143752 h 3482342"/>
              <a:gd name="connsiteX76" fmla="*/ 5894610 w 12192000"/>
              <a:gd name="connsiteY76" fmla="*/ 2130684 h 3482342"/>
              <a:gd name="connsiteX77" fmla="*/ 5817682 w 12192000"/>
              <a:gd name="connsiteY77" fmla="*/ 2157358 h 3482342"/>
              <a:gd name="connsiteX78" fmla="*/ 5591469 w 12192000"/>
              <a:gd name="connsiteY78" fmla="*/ 2178389 h 3482342"/>
              <a:gd name="connsiteX79" fmla="*/ 5414282 w 12192000"/>
              <a:gd name="connsiteY79" fmla="*/ 2183070 h 3482342"/>
              <a:gd name="connsiteX80" fmla="*/ 5368369 w 12192000"/>
              <a:gd name="connsiteY80" fmla="*/ 2204272 h 3482342"/>
              <a:gd name="connsiteX81" fmla="*/ 5291263 w 12192000"/>
              <a:gd name="connsiteY81" fmla="*/ 2239182 h 3482342"/>
              <a:gd name="connsiteX82" fmla="*/ 5240857 w 12192000"/>
              <a:gd name="connsiteY82" fmla="*/ 2289444 h 3482342"/>
              <a:gd name="connsiteX83" fmla="*/ 5173523 w 12192000"/>
              <a:gd name="connsiteY83" fmla="*/ 2309057 h 3482342"/>
              <a:gd name="connsiteX84" fmla="*/ 5148543 w 12192000"/>
              <a:gd name="connsiteY84" fmla="*/ 2282356 h 3482342"/>
              <a:gd name="connsiteX85" fmla="*/ 5079548 w 12192000"/>
              <a:gd name="connsiteY85" fmla="*/ 2313485 h 3482342"/>
              <a:gd name="connsiteX86" fmla="*/ 4975908 w 12192000"/>
              <a:gd name="connsiteY86" fmla="*/ 2364128 h 3482342"/>
              <a:gd name="connsiteX87" fmla="*/ 4913723 w 12192000"/>
              <a:gd name="connsiteY87" fmla="*/ 2385265 h 3482342"/>
              <a:gd name="connsiteX88" fmla="*/ 4746485 w 12192000"/>
              <a:gd name="connsiteY88" fmla="*/ 2451769 h 3482342"/>
              <a:gd name="connsiteX89" fmla="*/ 4681588 w 12192000"/>
              <a:gd name="connsiteY89" fmla="*/ 2467494 h 3482342"/>
              <a:gd name="connsiteX90" fmla="*/ 1783655 w 12192000"/>
              <a:gd name="connsiteY90" fmla="*/ 3163860 h 3482342"/>
              <a:gd name="connsiteX91" fmla="*/ 1325955 w 12192000"/>
              <a:gd name="connsiteY91" fmla="*/ 3176692 h 3482342"/>
              <a:gd name="connsiteX92" fmla="*/ 1190384 w 12192000"/>
              <a:gd name="connsiteY92" fmla="*/ 3203504 h 3482342"/>
              <a:gd name="connsiteX93" fmla="*/ 1094537 w 12192000"/>
              <a:gd name="connsiteY93" fmla="*/ 3229469 h 3482342"/>
              <a:gd name="connsiteX94" fmla="*/ 779276 w 12192000"/>
              <a:gd name="connsiteY94" fmla="*/ 3327290 h 3482342"/>
              <a:gd name="connsiteX95" fmla="*/ 600378 w 12192000"/>
              <a:gd name="connsiteY95" fmla="*/ 3335250 h 3482342"/>
              <a:gd name="connsiteX96" fmla="*/ 493457 w 12192000"/>
              <a:gd name="connsiteY96" fmla="*/ 3365044 h 3482342"/>
              <a:gd name="connsiteX97" fmla="*/ 349402 w 12192000"/>
              <a:gd name="connsiteY97" fmla="*/ 3380897 h 3482342"/>
              <a:gd name="connsiteX98" fmla="*/ 192183 w 12192000"/>
              <a:gd name="connsiteY98" fmla="*/ 3460075 h 3482342"/>
              <a:gd name="connsiteX99" fmla="*/ 46713 w 12192000"/>
              <a:gd name="connsiteY99" fmla="*/ 3462986 h 3482342"/>
              <a:gd name="connsiteX100" fmla="*/ 2765 w 12192000"/>
              <a:gd name="connsiteY100" fmla="*/ 3480770 h 3482342"/>
              <a:gd name="connsiteX101" fmla="*/ 0 w 12192000"/>
              <a:gd name="connsiteY101" fmla="*/ 3482342 h 3482342"/>
              <a:gd name="connsiteX102" fmla="*/ 0 w 12192000"/>
              <a:gd name="connsiteY10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68054 w 12192000"/>
              <a:gd name="connsiteY23" fmla="*/ 14195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68054 w 12192000"/>
              <a:gd name="connsiteY23" fmla="*/ 14195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236214 w 12192000"/>
              <a:gd name="connsiteY49" fmla="*/ 1909725 h 3482342"/>
              <a:gd name="connsiteX50" fmla="*/ 8132104 w 12192000"/>
              <a:gd name="connsiteY50" fmla="*/ 1895727 h 3482342"/>
              <a:gd name="connsiteX51" fmla="*/ 7918078 w 12192000"/>
              <a:gd name="connsiteY51" fmla="*/ 1862668 h 3482342"/>
              <a:gd name="connsiteX52" fmla="*/ 7817899 w 12192000"/>
              <a:gd name="connsiteY52" fmla="*/ 1862176 h 3482342"/>
              <a:gd name="connsiteX53" fmla="*/ 7768994 w 12192000"/>
              <a:gd name="connsiteY53" fmla="*/ 1855721 h 3482342"/>
              <a:gd name="connsiteX54" fmla="*/ 7618027 w 12192000"/>
              <a:gd name="connsiteY54" fmla="*/ 1830959 h 3482342"/>
              <a:gd name="connsiteX55" fmla="*/ 7449425 w 12192000"/>
              <a:gd name="connsiteY55" fmla="*/ 1810910 h 3482342"/>
              <a:gd name="connsiteX56" fmla="*/ 7342915 w 12192000"/>
              <a:gd name="connsiteY56" fmla="*/ 1819827 h 3482342"/>
              <a:gd name="connsiteX57" fmla="*/ 7255191 w 12192000"/>
              <a:gd name="connsiteY57" fmla="*/ 1834354 h 3482342"/>
              <a:gd name="connsiteX58" fmla="*/ 7131205 w 12192000"/>
              <a:gd name="connsiteY58" fmla="*/ 1845557 h 3482342"/>
              <a:gd name="connsiteX59" fmla="*/ 6917124 w 12192000"/>
              <a:gd name="connsiteY59" fmla="*/ 1837109 h 3482342"/>
              <a:gd name="connsiteX60" fmla="*/ 6837145 w 12192000"/>
              <a:gd name="connsiteY60" fmla="*/ 1870724 h 3482342"/>
              <a:gd name="connsiteX61" fmla="*/ 6753991 w 12192000"/>
              <a:gd name="connsiteY61" fmla="*/ 1860969 h 3482342"/>
              <a:gd name="connsiteX62" fmla="*/ 6727754 w 12192000"/>
              <a:gd name="connsiteY62" fmla="*/ 1882372 h 3482342"/>
              <a:gd name="connsiteX63" fmla="*/ 6723371 w 12192000"/>
              <a:gd name="connsiteY63" fmla="*/ 1886494 h 3482342"/>
              <a:gd name="connsiteX64" fmla="*/ 6702779 w 12192000"/>
              <a:gd name="connsiteY64" fmla="*/ 1893601 h 3482342"/>
              <a:gd name="connsiteX65" fmla="*/ 6700779 w 12192000"/>
              <a:gd name="connsiteY65" fmla="*/ 1907344 h 3482342"/>
              <a:gd name="connsiteX66" fmla="*/ 6672513 w 12192000"/>
              <a:gd name="connsiteY66" fmla="*/ 1926452 h 3482342"/>
              <a:gd name="connsiteX67" fmla="*/ 6633549 w 12192000"/>
              <a:gd name="connsiteY67" fmla="*/ 1936255 h 3482342"/>
              <a:gd name="connsiteX68" fmla="*/ 6444344 w 12192000"/>
              <a:gd name="connsiteY68" fmla="*/ 1969663 h 3482342"/>
              <a:gd name="connsiteX69" fmla="*/ 6333446 w 12192000"/>
              <a:gd name="connsiteY69" fmla="*/ 1997163 h 3482342"/>
              <a:gd name="connsiteX70" fmla="*/ 6294933 w 12192000"/>
              <a:gd name="connsiteY70" fmla="*/ 2019412 h 3482342"/>
              <a:gd name="connsiteX71" fmla="*/ 6238719 w 12192000"/>
              <a:gd name="connsiteY71" fmla="*/ 2042547 h 3482342"/>
              <a:gd name="connsiteX72" fmla="*/ 6142310 w 12192000"/>
              <a:gd name="connsiteY72" fmla="*/ 2092510 h 3482342"/>
              <a:gd name="connsiteX73" fmla="*/ 6007916 w 12192000"/>
              <a:gd name="connsiteY73" fmla="*/ 2143752 h 3482342"/>
              <a:gd name="connsiteX74" fmla="*/ 5894610 w 12192000"/>
              <a:gd name="connsiteY74" fmla="*/ 2130684 h 3482342"/>
              <a:gd name="connsiteX75" fmla="*/ 5817682 w 12192000"/>
              <a:gd name="connsiteY75" fmla="*/ 2157358 h 3482342"/>
              <a:gd name="connsiteX76" fmla="*/ 5591469 w 12192000"/>
              <a:gd name="connsiteY76" fmla="*/ 2178389 h 3482342"/>
              <a:gd name="connsiteX77" fmla="*/ 5414282 w 12192000"/>
              <a:gd name="connsiteY77" fmla="*/ 2183070 h 3482342"/>
              <a:gd name="connsiteX78" fmla="*/ 5368369 w 12192000"/>
              <a:gd name="connsiteY78" fmla="*/ 2204272 h 3482342"/>
              <a:gd name="connsiteX79" fmla="*/ 5291263 w 12192000"/>
              <a:gd name="connsiteY79" fmla="*/ 2239182 h 3482342"/>
              <a:gd name="connsiteX80" fmla="*/ 5240857 w 12192000"/>
              <a:gd name="connsiteY80" fmla="*/ 2289444 h 3482342"/>
              <a:gd name="connsiteX81" fmla="*/ 5173523 w 12192000"/>
              <a:gd name="connsiteY81" fmla="*/ 2309057 h 3482342"/>
              <a:gd name="connsiteX82" fmla="*/ 5148543 w 12192000"/>
              <a:gd name="connsiteY82" fmla="*/ 2282356 h 3482342"/>
              <a:gd name="connsiteX83" fmla="*/ 5079548 w 12192000"/>
              <a:gd name="connsiteY83" fmla="*/ 2313485 h 3482342"/>
              <a:gd name="connsiteX84" fmla="*/ 4975908 w 12192000"/>
              <a:gd name="connsiteY84" fmla="*/ 2364128 h 3482342"/>
              <a:gd name="connsiteX85" fmla="*/ 4913723 w 12192000"/>
              <a:gd name="connsiteY85" fmla="*/ 2385265 h 3482342"/>
              <a:gd name="connsiteX86" fmla="*/ 4746485 w 12192000"/>
              <a:gd name="connsiteY86" fmla="*/ 2451769 h 3482342"/>
              <a:gd name="connsiteX87" fmla="*/ 4681588 w 12192000"/>
              <a:gd name="connsiteY87" fmla="*/ 2467494 h 3482342"/>
              <a:gd name="connsiteX88" fmla="*/ 1783655 w 12192000"/>
              <a:gd name="connsiteY88" fmla="*/ 3163860 h 3482342"/>
              <a:gd name="connsiteX89" fmla="*/ 1325955 w 12192000"/>
              <a:gd name="connsiteY89" fmla="*/ 3176692 h 3482342"/>
              <a:gd name="connsiteX90" fmla="*/ 1190384 w 12192000"/>
              <a:gd name="connsiteY90" fmla="*/ 3203504 h 3482342"/>
              <a:gd name="connsiteX91" fmla="*/ 1094537 w 12192000"/>
              <a:gd name="connsiteY91" fmla="*/ 3229469 h 3482342"/>
              <a:gd name="connsiteX92" fmla="*/ 779276 w 12192000"/>
              <a:gd name="connsiteY92" fmla="*/ 3327290 h 3482342"/>
              <a:gd name="connsiteX93" fmla="*/ 600378 w 12192000"/>
              <a:gd name="connsiteY93" fmla="*/ 3335250 h 3482342"/>
              <a:gd name="connsiteX94" fmla="*/ 493457 w 12192000"/>
              <a:gd name="connsiteY94" fmla="*/ 3365044 h 3482342"/>
              <a:gd name="connsiteX95" fmla="*/ 349402 w 12192000"/>
              <a:gd name="connsiteY95" fmla="*/ 3380897 h 3482342"/>
              <a:gd name="connsiteX96" fmla="*/ 192183 w 12192000"/>
              <a:gd name="connsiteY96" fmla="*/ 3460075 h 3482342"/>
              <a:gd name="connsiteX97" fmla="*/ 46713 w 12192000"/>
              <a:gd name="connsiteY97" fmla="*/ 3462986 h 3482342"/>
              <a:gd name="connsiteX98" fmla="*/ 2765 w 12192000"/>
              <a:gd name="connsiteY98" fmla="*/ 3480770 h 3482342"/>
              <a:gd name="connsiteX99" fmla="*/ 0 w 12192000"/>
              <a:gd name="connsiteY99" fmla="*/ 3482342 h 3482342"/>
              <a:gd name="connsiteX100" fmla="*/ 0 w 12192000"/>
              <a:gd name="connsiteY10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33796 w 12192000"/>
              <a:gd name="connsiteY79" fmla="*/ 2268260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33796 w 12192000"/>
              <a:gd name="connsiteY79" fmla="*/ 2268260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33796 w 12192000"/>
              <a:gd name="connsiteY79" fmla="*/ 2268260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336354 w 12192000"/>
              <a:gd name="connsiteY78" fmla="*/ 2218920 h 3482342"/>
              <a:gd name="connsiteX79" fmla="*/ 5291263 w 12192000"/>
              <a:gd name="connsiteY79" fmla="*/ 2239182 h 3482342"/>
              <a:gd name="connsiteX80" fmla="*/ 5233796 w 12192000"/>
              <a:gd name="connsiteY80" fmla="*/ 2268260 h 3482342"/>
              <a:gd name="connsiteX81" fmla="*/ 5173523 w 12192000"/>
              <a:gd name="connsiteY81" fmla="*/ 2309057 h 3482342"/>
              <a:gd name="connsiteX82" fmla="*/ 5123830 w 12192000"/>
              <a:gd name="connsiteY82" fmla="*/ 2307070 h 3482342"/>
              <a:gd name="connsiteX83" fmla="*/ 5065426 w 12192000"/>
              <a:gd name="connsiteY83" fmla="*/ 2324076 h 3482342"/>
              <a:gd name="connsiteX84" fmla="*/ 4975908 w 12192000"/>
              <a:gd name="connsiteY84" fmla="*/ 2364128 h 3482342"/>
              <a:gd name="connsiteX85" fmla="*/ 4913723 w 12192000"/>
              <a:gd name="connsiteY85" fmla="*/ 2385265 h 3482342"/>
              <a:gd name="connsiteX86" fmla="*/ 4746485 w 12192000"/>
              <a:gd name="connsiteY86" fmla="*/ 2451769 h 3482342"/>
              <a:gd name="connsiteX87" fmla="*/ 4681588 w 12192000"/>
              <a:gd name="connsiteY87" fmla="*/ 2467494 h 3482342"/>
              <a:gd name="connsiteX88" fmla="*/ 1783655 w 12192000"/>
              <a:gd name="connsiteY88" fmla="*/ 3163860 h 3482342"/>
              <a:gd name="connsiteX89" fmla="*/ 1325955 w 12192000"/>
              <a:gd name="connsiteY89" fmla="*/ 3176692 h 3482342"/>
              <a:gd name="connsiteX90" fmla="*/ 1190384 w 12192000"/>
              <a:gd name="connsiteY90" fmla="*/ 3203504 h 3482342"/>
              <a:gd name="connsiteX91" fmla="*/ 1094537 w 12192000"/>
              <a:gd name="connsiteY91" fmla="*/ 3229469 h 3482342"/>
              <a:gd name="connsiteX92" fmla="*/ 779276 w 12192000"/>
              <a:gd name="connsiteY92" fmla="*/ 3327290 h 3482342"/>
              <a:gd name="connsiteX93" fmla="*/ 600378 w 12192000"/>
              <a:gd name="connsiteY93" fmla="*/ 3335250 h 3482342"/>
              <a:gd name="connsiteX94" fmla="*/ 493457 w 12192000"/>
              <a:gd name="connsiteY94" fmla="*/ 3365044 h 3482342"/>
              <a:gd name="connsiteX95" fmla="*/ 349402 w 12192000"/>
              <a:gd name="connsiteY95" fmla="*/ 3380897 h 3482342"/>
              <a:gd name="connsiteX96" fmla="*/ 192183 w 12192000"/>
              <a:gd name="connsiteY96" fmla="*/ 3460075 h 3482342"/>
              <a:gd name="connsiteX97" fmla="*/ 46713 w 12192000"/>
              <a:gd name="connsiteY97" fmla="*/ 3462986 h 3482342"/>
              <a:gd name="connsiteX98" fmla="*/ 2765 w 12192000"/>
              <a:gd name="connsiteY98" fmla="*/ 3480770 h 3482342"/>
              <a:gd name="connsiteX99" fmla="*/ 0 w 12192000"/>
              <a:gd name="connsiteY99" fmla="*/ 3482342 h 3482342"/>
              <a:gd name="connsiteX100" fmla="*/ 0 w 12192000"/>
              <a:gd name="connsiteY10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336354 w 12192000"/>
              <a:gd name="connsiteY78" fmla="*/ 2218920 h 3482342"/>
              <a:gd name="connsiteX79" fmla="*/ 5291263 w 12192000"/>
              <a:gd name="connsiteY79" fmla="*/ 2239182 h 3482342"/>
              <a:gd name="connsiteX80" fmla="*/ 5255152 w 12192000"/>
              <a:gd name="connsiteY80" fmla="*/ 2247164 h 3482342"/>
              <a:gd name="connsiteX81" fmla="*/ 5233796 w 12192000"/>
              <a:gd name="connsiteY81" fmla="*/ 2268260 h 3482342"/>
              <a:gd name="connsiteX82" fmla="*/ 5173523 w 12192000"/>
              <a:gd name="connsiteY82" fmla="*/ 2309057 h 3482342"/>
              <a:gd name="connsiteX83" fmla="*/ 5123830 w 12192000"/>
              <a:gd name="connsiteY83" fmla="*/ 2307070 h 3482342"/>
              <a:gd name="connsiteX84" fmla="*/ 5065426 w 12192000"/>
              <a:gd name="connsiteY84" fmla="*/ 2324076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336354 w 12192000"/>
              <a:gd name="connsiteY78" fmla="*/ 2218920 h 3482342"/>
              <a:gd name="connsiteX79" fmla="*/ 5291263 w 12192000"/>
              <a:gd name="connsiteY79" fmla="*/ 2239182 h 3482342"/>
              <a:gd name="connsiteX80" fmla="*/ 5255152 w 12192000"/>
              <a:gd name="connsiteY80" fmla="*/ 2247164 h 3482342"/>
              <a:gd name="connsiteX81" fmla="*/ 5233796 w 12192000"/>
              <a:gd name="connsiteY81" fmla="*/ 2268260 h 3482342"/>
              <a:gd name="connsiteX82" fmla="*/ 5212786 w 12192000"/>
              <a:gd name="connsiteY82" fmla="*/ 2296592 h 3482342"/>
              <a:gd name="connsiteX83" fmla="*/ 5173523 w 12192000"/>
              <a:gd name="connsiteY83" fmla="*/ 2309057 h 3482342"/>
              <a:gd name="connsiteX84" fmla="*/ 5123830 w 12192000"/>
              <a:gd name="connsiteY84" fmla="*/ 2307070 h 3482342"/>
              <a:gd name="connsiteX85" fmla="*/ 5065426 w 12192000"/>
              <a:gd name="connsiteY85" fmla="*/ 2324076 h 3482342"/>
              <a:gd name="connsiteX86" fmla="*/ 4975908 w 12192000"/>
              <a:gd name="connsiteY86" fmla="*/ 2364128 h 3482342"/>
              <a:gd name="connsiteX87" fmla="*/ 4913723 w 12192000"/>
              <a:gd name="connsiteY87" fmla="*/ 2385265 h 3482342"/>
              <a:gd name="connsiteX88" fmla="*/ 4746485 w 12192000"/>
              <a:gd name="connsiteY88" fmla="*/ 2451769 h 3482342"/>
              <a:gd name="connsiteX89" fmla="*/ 4681588 w 12192000"/>
              <a:gd name="connsiteY89" fmla="*/ 2467494 h 3482342"/>
              <a:gd name="connsiteX90" fmla="*/ 1783655 w 12192000"/>
              <a:gd name="connsiteY90" fmla="*/ 3163860 h 3482342"/>
              <a:gd name="connsiteX91" fmla="*/ 1325955 w 12192000"/>
              <a:gd name="connsiteY91" fmla="*/ 3176692 h 3482342"/>
              <a:gd name="connsiteX92" fmla="*/ 1190384 w 12192000"/>
              <a:gd name="connsiteY92" fmla="*/ 3203504 h 3482342"/>
              <a:gd name="connsiteX93" fmla="*/ 1094537 w 12192000"/>
              <a:gd name="connsiteY93" fmla="*/ 3229469 h 3482342"/>
              <a:gd name="connsiteX94" fmla="*/ 779276 w 12192000"/>
              <a:gd name="connsiteY94" fmla="*/ 3327290 h 3482342"/>
              <a:gd name="connsiteX95" fmla="*/ 600378 w 12192000"/>
              <a:gd name="connsiteY95" fmla="*/ 3335250 h 3482342"/>
              <a:gd name="connsiteX96" fmla="*/ 493457 w 12192000"/>
              <a:gd name="connsiteY96" fmla="*/ 3365044 h 3482342"/>
              <a:gd name="connsiteX97" fmla="*/ 349402 w 12192000"/>
              <a:gd name="connsiteY97" fmla="*/ 3380897 h 3482342"/>
              <a:gd name="connsiteX98" fmla="*/ 192183 w 12192000"/>
              <a:gd name="connsiteY98" fmla="*/ 3460075 h 3482342"/>
              <a:gd name="connsiteX99" fmla="*/ 46713 w 12192000"/>
              <a:gd name="connsiteY99" fmla="*/ 3462986 h 3482342"/>
              <a:gd name="connsiteX100" fmla="*/ 2765 w 12192000"/>
              <a:gd name="connsiteY100" fmla="*/ 3480770 h 3482342"/>
              <a:gd name="connsiteX101" fmla="*/ 0 w 12192000"/>
              <a:gd name="connsiteY101" fmla="*/ 3482342 h 3482342"/>
              <a:gd name="connsiteX102" fmla="*/ 0 w 12192000"/>
              <a:gd name="connsiteY10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52860 w 12192000"/>
              <a:gd name="connsiteY76" fmla="*/ 2180085 h 3482342"/>
              <a:gd name="connsiteX77" fmla="*/ 5414282 w 12192000"/>
              <a:gd name="connsiteY77" fmla="*/ 2183070 h 3482342"/>
              <a:gd name="connsiteX78" fmla="*/ 5368369 w 12192000"/>
              <a:gd name="connsiteY78" fmla="*/ 2204272 h 3482342"/>
              <a:gd name="connsiteX79" fmla="*/ 5336354 w 12192000"/>
              <a:gd name="connsiteY79" fmla="*/ 2218920 h 3482342"/>
              <a:gd name="connsiteX80" fmla="*/ 5291263 w 12192000"/>
              <a:gd name="connsiteY80" fmla="*/ 2239182 h 3482342"/>
              <a:gd name="connsiteX81" fmla="*/ 5255152 w 12192000"/>
              <a:gd name="connsiteY81" fmla="*/ 2247164 h 3482342"/>
              <a:gd name="connsiteX82" fmla="*/ 5233796 w 12192000"/>
              <a:gd name="connsiteY82" fmla="*/ 2268260 h 3482342"/>
              <a:gd name="connsiteX83" fmla="*/ 5212786 w 12192000"/>
              <a:gd name="connsiteY83" fmla="*/ 2296592 h 3482342"/>
              <a:gd name="connsiteX84" fmla="*/ 5173523 w 12192000"/>
              <a:gd name="connsiteY84" fmla="*/ 2309057 h 3482342"/>
              <a:gd name="connsiteX85" fmla="*/ 5123830 w 12192000"/>
              <a:gd name="connsiteY85" fmla="*/ 2307070 h 3482342"/>
              <a:gd name="connsiteX86" fmla="*/ 5065426 w 12192000"/>
              <a:gd name="connsiteY86" fmla="*/ 2324076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947131 w 12192000"/>
              <a:gd name="connsiteY73" fmla="*/ 2148310 h 3482342"/>
              <a:gd name="connsiteX74" fmla="*/ 5894610 w 12192000"/>
              <a:gd name="connsiteY74" fmla="*/ 2130684 h 3482342"/>
              <a:gd name="connsiteX75" fmla="*/ 5817682 w 12192000"/>
              <a:gd name="connsiteY75" fmla="*/ 2157358 h 3482342"/>
              <a:gd name="connsiteX76" fmla="*/ 5591469 w 12192000"/>
              <a:gd name="connsiteY76" fmla="*/ 2178389 h 3482342"/>
              <a:gd name="connsiteX77" fmla="*/ 5452860 w 12192000"/>
              <a:gd name="connsiteY77" fmla="*/ 2180085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336354 w 12192000"/>
              <a:gd name="connsiteY80" fmla="*/ 2218920 h 3482342"/>
              <a:gd name="connsiteX81" fmla="*/ 5291263 w 12192000"/>
              <a:gd name="connsiteY81" fmla="*/ 2239182 h 3482342"/>
              <a:gd name="connsiteX82" fmla="*/ 5255152 w 12192000"/>
              <a:gd name="connsiteY82" fmla="*/ 2247164 h 3482342"/>
              <a:gd name="connsiteX83" fmla="*/ 5233796 w 12192000"/>
              <a:gd name="connsiteY83" fmla="*/ 2268260 h 3482342"/>
              <a:gd name="connsiteX84" fmla="*/ 5212786 w 12192000"/>
              <a:gd name="connsiteY84" fmla="*/ 2296592 h 3482342"/>
              <a:gd name="connsiteX85" fmla="*/ 5173523 w 12192000"/>
              <a:gd name="connsiteY85" fmla="*/ 2309057 h 3482342"/>
              <a:gd name="connsiteX86" fmla="*/ 5123830 w 12192000"/>
              <a:gd name="connsiteY86" fmla="*/ 2307070 h 3482342"/>
              <a:gd name="connsiteX87" fmla="*/ 5065426 w 12192000"/>
              <a:gd name="connsiteY87" fmla="*/ 2324076 h 3482342"/>
              <a:gd name="connsiteX88" fmla="*/ 4975908 w 12192000"/>
              <a:gd name="connsiteY88" fmla="*/ 2364128 h 3482342"/>
              <a:gd name="connsiteX89" fmla="*/ 4913723 w 12192000"/>
              <a:gd name="connsiteY89" fmla="*/ 2385265 h 3482342"/>
              <a:gd name="connsiteX90" fmla="*/ 4746485 w 12192000"/>
              <a:gd name="connsiteY90" fmla="*/ 2451769 h 3482342"/>
              <a:gd name="connsiteX91" fmla="*/ 4681588 w 12192000"/>
              <a:gd name="connsiteY91" fmla="*/ 2467494 h 3482342"/>
              <a:gd name="connsiteX92" fmla="*/ 1783655 w 12192000"/>
              <a:gd name="connsiteY92" fmla="*/ 3163860 h 3482342"/>
              <a:gd name="connsiteX93" fmla="*/ 1325955 w 12192000"/>
              <a:gd name="connsiteY93" fmla="*/ 3176692 h 3482342"/>
              <a:gd name="connsiteX94" fmla="*/ 1190384 w 12192000"/>
              <a:gd name="connsiteY94" fmla="*/ 3203504 h 3482342"/>
              <a:gd name="connsiteX95" fmla="*/ 1094537 w 12192000"/>
              <a:gd name="connsiteY95" fmla="*/ 3229469 h 3482342"/>
              <a:gd name="connsiteX96" fmla="*/ 779276 w 12192000"/>
              <a:gd name="connsiteY96" fmla="*/ 3327290 h 3482342"/>
              <a:gd name="connsiteX97" fmla="*/ 600378 w 12192000"/>
              <a:gd name="connsiteY97" fmla="*/ 3335250 h 3482342"/>
              <a:gd name="connsiteX98" fmla="*/ 493457 w 12192000"/>
              <a:gd name="connsiteY98" fmla="*/ 3365044 h 3482342"/>
              <a:gd name="connsiteX99" fmla="*/ 349402 w 12192000"/>
              <a:gd name="connsiteY99" fmla="*/ 3380897 h 3482342"/>
              <a:gd name="connsiteX100" fmla="*/ 192183 w 12192000"/>
              <a:gd name="connsiteY100" fmla="*/ 3460075 h 3482342"/>
              <a:gd name="connsiteX101" fmla="*/ 46713 w 12192000"/>
              <a:gd name="connsiteY101" fmla="*/ 3462986 h 3482342"/>
              <a:gd name="connsiteX102" fmla="*/ 2765 w 12192000"/>
              <a:gd name="connsiteY102" fmla="*/ 3480770 h 3482342"/>
              <a:gd name="connsiteX103" fmla="*/ 0 w 12192000"/>
              <a:gd name="connsiteY103" fmla="*/ 3482342 h 3482342"/>
              <a:gd name="connsiteX104" fmla="*/ 0 w 12192000"/>
              <a:gd name="connsiteY10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52860 w 12192000"/>
              <a:gd name="connsiteY78" fmla="*/ 2180085 h 3482342"/>
              <a:gd name="connsiteX79" fmla="*/ 5414282 w 12192000"/>
              <a:gd name="connsiteY79" fmla="*/ 2183070 h 3482342"/>
              <a:gd name="connsiteX80" fmla="*/ 5368369 w 12192000"/>
              <a:gd name="connsiteY80" fmla="*/ 2204272 h 3482342"/>
              <a:gd name="connsiteX81" fmla="*/ 5336354 w 12192000"/>
              <a:gd name="connsiteY81" fmla="*/ 2218920 h 3482342"/>
              <a:gd name="connsiteX82" fmla="*/ 5291263 w 12192000"/>
              <a:gd name="connsiteY82" fmla="*/ 2239182 h 3482342"/>
              <a:gd name="connsiteX83" fmla="*/ 5255152 w 12192000"/>
              <a:gd name="connsiteY83" fmla="*/ 2247164 h 3482342"/>
              <a:gd name="connsiteX84" fmla="*/ 5233796 w 12192000"/>
              <a:gd name="connsiteY84" fmla="*/ 2268260 h 3482342"/>
              <a:gd name="connsiteX85" fmla="*/ 5212786 w 12192000"/>
              <a:gd name="connsiteY85" fmla="*/ 2296592 h 3482342"/>
              <a:gd name="connsiteX86" fmla="*/ 5173523 w 12192000"/>
              <a:gd name="connsiteY86" fmla="*/ 2309057 h 3482342"/>
              <a:gd name="connsiteX87" fmla="*/ 5123830 w 12192000"/>
              <a:gd name="connsiteY87" fmla="*/ 2307070 h 3482342"/>
              <a:gd name="connsiteX88" fmla="*/ 5065426 w 12192000"/>
              <a:gd name="connsiteY88" fmla="*/ 2324076 h 3482342"/>
              <a:gd name="connsiteX89" fmla="*/ 4975908 w 12192000"/>
              <a:gd name="connsiteY89" fmla="*/ 2364128 h 3482342"/>
              <a:gd name="connsiteX90" fmla="*/ 4913723 w 12192000"/>
              <a:gd name="connsiteY90" fmla="*/ 2385265 h 3482342"/>
              <a:gd name="connsiteX91" fmla="*/ 4746485 w 12192000"/>
              <a:gd name="connsiteY91" fmla="*/ 2451769 h 3482342"/>
              <a:gd name="connsiteX92" fmla="*/ 4681588 w 12192000"/>
              <a:gd name="connsiteY92" fmla="*/ 2467494 h 3482342"/>
              <a:gd name="connsiteX93" fmla="*/ 1783655 w 12192000"/>
              <a:gd name="connsiteY93" fmla="*/ 3163860 h 3482342"/>
              <a:gd name="connsiteX94" fmla="*/ 1325955 w 12192000"/>
              <a:gd name="connsiteY94" fmla="*/ 3176692 h 3482342"/>
              <a:gd name="connsiteX95" fmla="*/ 1190384 w 12192000"/>
              <a:gd name="connsiteY95" fmla="*/ 3203504 h 3482342"/>
              <a:gd name="connsiteX96" fmla="*/ 1094537 w 12192000"/>
              <a:gd name="connsiteY96" fmla="*/ 3229469 h 3482342"/>
              <a:gd name="connsiteX97" fmla="*/ 779276 w 12192000"/>
              <a:gd name="connsiteY97" fmla="*/ 3327290 h 3482342"/>
              <a:gd name="connsiteX98" fmla="*/ 600378 w 12192000"/>
              <a:gd name="connsiteY98" fmla="*/ 3335250 h 3482342"/>
              <a:gd name="connsiteX99" fmla="*/ 493457 w 12192000"/>
              <a:gd name="connsiteY99" fmla="*/ 3365044 h 3482342"/>
              <a:gd name="connsiteX100" fmla="*/ 349402 w 12192000"/>
              <a:gd name="connsiteY100" fmla="*/ 3380897 h 3482342"/>
              <a:gd name="connsiteX101" fmla="*/ 192183 w 12192000"/>
              <a:gd name="connsiteY101" fmla="*/ 3460075 h 3482342"/>
              <a:gd name="connsiteX102" fmla="*/ 46713 w 12192000"/>
              <a:gd name="connsiteY102" fmla="*/ 3462986 h 3482342"/>
              <a:gd name="connsiteX103" fmla="*/ 2765 w 12192000"/>
              <a:gd name="connsiteY103" fmla="*/ 3480770 h 3482342"/>
              <a:gd name="connsiteX104" fmla="*/ 0 w 12192000"/>
              <a:gd name="connsiteY104" fmla="*/ 3482342 h 3482342"/>
              <a:gd name="connsiteX105" fmla="*/ 0 w 12192000"/>
              <a:gd name="connsiteY10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4610 w 12192000"/>
              <a:gd name="connsiteY75" fmla="*/ 2130684 h 3482342"/>
              <a:gd name="connsiteX76" fmla="*/ 5855337 w 12192000"/>
              <a:gd name="connsiteY76" fmla="*/ 2137719 h 3482342"/>
              <a:gd name="connsiteX77" fmla="*/ 5817682 w 12192000"/>
              <a:gd name="connsiteY77" fmla="*/ 2157358 h 3482342"/>
              <a:gd name="connsiteX78" fmla="*/ 5591469 w 12192000"/>
              <a:gd name="connsiteY78" fmla="*/ 2178389 h 3482342"/>
              <a:gd name="connsiteX79" fmla="*/ 5452860 w 12192000"/>
              <a:gd name="connsiteY79" fmla="*/ 2180085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336354 w 12192000"/>
              <a:gd name="connsiteY82" fmla="*/ 2218920 h 3482342"/>
              <a:gd name="connsiteX83" fmla="*/ 5291263 w 12192000"/>
              <a:gd name="connsiteY83" fmla="*/ 2239182 h 3482342"/>
              <a:gd name="connsiteX84" fmla="*/ 5255152 w 12192000"/>
              <a:gd name="connsiteY84" fmla="*/ 2247164 h 3482342"/>
              <a:gd name="connsiteX85" fmla="*/ 5233796 w 12192000"/>
              <a:gd name="connsiteY85" fmla="*/ 2268260 h 3482342"/>
              <a:gd name="connsiteX86" fmla="*/ 5212786 w 12192000"/>
              <a:gd name="connsiteY86" fmla="*/ 2296592 h 3482342"/>
              <a:gd name="connsiteX87" fmla="*/ 5173523 w 12192000"/>
              <a:gd name="connsiteY87" fmla="*/ 2309057 h 3482342"/>
              <a:gd name="connsiteX88" fmla="*/ 5123830 w 12192000"/>
              <a:gd name="connsiteY88" fmla="*/ 2307070 h 3482342"/>
              <a:gd name="connsiteX89" fmla="*/ 5065426 w 12192000"/>
              <a:gd name="connsiteY89" fmla="*/ 2324076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8141 w 12192000"/>
              <a:gd name="connsiteY75" fmla="*/ 2144806 h 3482342"/>
              <a:gd name="connsiteX76" fmla="*/ 5855337 w 12192000"/>
              <a:gd name="connsiteY76" fmla="*/ 2137719 h 3482342"/>
              <a:gd name="connsiteX77" fmla="*/ 5817682 w 12192000"/>
              <a:gd name="connsiteY77" fmla="*/ 2157358 h 3482342"/>
              <a:gd name="connsiteX78" fmla="*/ 5591469 w 12192000"/>
              <a:gd name="connsiteY78" fmla="*/ 2178389 h 3482342"/>
              <a:gd name="connsiteX79" fmla="*/ 5452860 w 12192000"/>
              <a:gd name="connsiteY79" fmla="*/ 2180085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336354 w 12192000"/>
              <a:gd name="connsiteY82" fmla="*/ 2218920 h 3482342"/>
              <a:gd name="connsiteX83" fmla="*/ 5291263 w 12192000"/>
              <a:gd name="connsiteY83" fmla="*/ 2239182 h 3482342"/>
              <a:gd name="connsiteX84" fmla="*/ 5255152 w 12192000"/>
              <a:gd name="connsiteY84" fmla="*/ 2247164 h 3482342"/>
              <a:gd name="connsiteX85" fmla="*/ 5233796 w 12192000"/>
              <a:gd name="connsiteY85" fmla="*/ 2268260 h 3482342"/>
              <a:gd name="connsiteX86" fmla="*/ 5212786 w 12192000"/>
              <a:gd name="connsiteY86" fmla="*/ 2296592 h 3482342"/>
              <a:gd name="connsiteX87" fmla="*/ 5173523 w 12192000"/>
              <a:gd name="connsiteY87" fmla="*/ 2309057 h 3482342"/>
              <a:gd name="connsiteX88" fmla="*/ 5123830 w 12192000"/>
              <a:gd name="connsiteY88" fmla="*/ 2307070 h 3482342"/>
              <a:gd name="connsiteX89" fmla="*/ 5065426 w 12192000"/>
              <a:gd name="connsiteY89" fmla="*/ 2324076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8141 w 12192000"/>
              <a:gd name="connsiteY75" fmla="*/ 2144806 h 3482342"/>
              <a:gd name="connsiteX76" fmla="*/ 5855337 w 12192000"/>
              <a:gd name="connsiteY76" fmla="*/ 2137719 h 3482342"/>
              <a:gd name="connsiteX77" fmla="*/ 5817682 w 12192000"/>
              <a:gd name="connsiteY77" fmla="*/ 2157358 h 3482342"/>
              <a:gd name="connsiteX78" fmla="*/ 5735300 w 12192000"/>
              <a:gd name="connsiteY78" fmla="*/ 2158902 h 3482342"/>
              <a:gd name="connsiteX79" fmla="*/ 5591469 w 12192000"/>
              <a:gd name="connsiteY79" fmla="*/ 2178389 h 3482342"/>
              <a:gd name="connsiteX80" fmla="*/ 5452860 w 12192000"/>
              <a:gd name="connsiteY80" fmla="*/ 2180085 h 3482342"/>
              <a:gd name="connsiteX81" fmla="*/ 5414282 w 12192000"/>
              <a:gd name="connsiteY81" fmla="*/ 2183070 h 3482342"/>
              <a:gd name="connsiteX82" fmla="*/ 5368369 w 12192000"/>
              <a:gd name="connsiteY82" fmla="*/ 2204272 h 3482342"/>
              <a:gd name="connsiteX83" fmla="*/ 5336354 w 12192000"/>
              <a:gd name="connsiteY83" fmla="*/ 2218920 h 3482342"/>
              <a:gd name="connsiteX84" fmla="*/ 5291263 w 12192000"/>
              <a:gd name="connsiteY84" fmla="*/ 2239182 h 3482342"/>
              <a:gd name="connsiteX85" fmla="*/ 5255152 w 12192000"/>
              <a:gd name="connsiteY85" fmla="*/ 2247164 h 3482342"/>
              <a:gd name="connsiteX86" fmla="*/ 5233796 w 12192000"/>
              <a:gd name="connsiteY86" fmla="*/ 2268260 h 3482342"/>
              <a:gd name="connsiteX87" fmla="*/ 5212786 w 12192000"/>
              <a:gd name="connsiteY87" fmla="*/ 2296592 h 3482342"/>
              <a:gd name="connsiteX88" fmla="*/ 5173523 w 12192000"/>
              <a:gd name="connsiteY88" fmla="*/ 2309057 h 3482342"/>
              <a:gd name="connsiteX89" fmla="*/ 5123830 w 12192000"/>
              <a:gd name="connsiteY89" fmla="*/ 2307070 h 3482342"/>
              <a:gd name="connsiteX90" fmla="*/ 5065426 w 12192000"/>
              <a:gd name="connsiteY90" fmla="*/ 2324076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333446 w 12192000"/>
              <a:gd name="connsiteY69" fmla="*/ 1997163 h 3482342"/>
              <a:gd name="connsiteX70" fmla="*/ 6294933 w 12192000"/>
              <a:gd name="connsiteY70" fmla="*/ 2019412 h 3482342"/>
              <a:gd name="connsiteX71" fmla="*/ 6238719 w 12192000"/>
              <a:gd name="connsiteY71" fmla="*/ 2042547 h 3482342"/>
              <a:gd name="connsiteX72" fmla="*/ 6142310 w 12192000"/>
              <a:gd name="connsiteY72" fmla="*/ 2092510 h 3482342"/>
              <a:gd name="connsiteX73" fmla="*/ 6056576 w 12192000"/>
              <a:gd name="connsiteY73" fmla="*/ 2134188 h 3482342"/>
              <a:gd name="connsiteX74" fmla="*/ 6007916 w 12192000"/>
              <a:gd name="connsiteY74" fmla="*/ 2143752 h 3482342"/>
              <a:gd name="connsiteX75" fmla="*/ 5947131 w 12192000"/>
              <a:gd name="connsiteY75" fmla="*/ 2148310 h 3482342"/>
              <a:gd name="connsiteX76" fmla="*/ 5898141 w 12192000"/>
              <a:gd name="connsiteY76" fmla="*/ 2144806 h 3482342"/>
              <a:gd name="connsiteX77" fmla="*/ 5855337 w 12192000"/>
              <a:gd name="connsiteY77" fmla="*/ 2137719 h 3482342"/>
              <a:gd name="connsiteX78" fmla="*/ 5817682 w 12192000"/>
              <a:gd name="connsiteY78" fmla="*/ 2157358 h 3482342"/>
              <a:gd name="connsiteX79" fmla="*/ 5735300 w 12192000"/>
              <a:gd name="connsiteY79" fmla="*/ 2158902 h 3482342"/>
              <a:gd name="connsiteX80" fmla="*/ 5591469 w 12192000"/>
              <a:gd name="connsiteY80" fmla="*/ 2178389 h 3482342"/>
              <a:gd name="connsiteX81" fmla="*/ 5452860 w 12192000"/>
              <a:gd name="connsiteY81" fmla="*/ 2180085 h 3482342"/>
              <a:gd name="connsiteX82" fmla="*/ 5414282 w 12192000"/>
              <a:gd name="connsiteY82" fmla="*/ 2183070 h 3482342"/>
              <a:gd name="connsiteX83" fmla="*/ 5368369 w 12192000"/>
              <a:gd name="connsiteY83" fmla="*/ 2204272 h 3482342"/>
              <a:gd name="connsiteX84" fmla="*/ 5336354 w 12192000"/>
              <a:gd name="connsiteY84" fmla="*/ 2218920 h 3482342"/>
              <a:gd name="connsiteX85" fmla="*/ 5291263 w 12192000"/>
              <a:gd name="connsiteY85" fmla="*/ 2239182 h 3482342"/>
              <a:gd name="connsiteX86" fmla="*/ 5255152 w 12192000"/>
              <a:gd name="connsiteY86" fmla="*/ 2247164 h 3482342"/>
              <a:gd name="connsiteX87" fmla="*/ 5233796 w 12192000"/>
              <a:gd name="connsiteY87" fmla="*/ 2268260 h 3482342"/>
              <a:gd name="connsiteX88" fmla="*/ 5212786 w 12192000"/>
              <a:gd name="connsiteY88" fmla="*/ 2296592 h 3482342"/>
              <a:gd name="connsiteX89" fmla="*/ 5173523 w 12192000"/>
              <a:gd name="connsiteY89" fmla="*/ 2309057 h 3482342"/>
              <a:gd name="connsiteX90" fmla="*/ 5123830 w 12192000"/>
              <a:gd name="connsiteY90" fmla="*/ 2307070 h 3482342"/>
              <a:gd name="connsiteX91" fmla="*/ 5065426 w 12192000"/>
              <a:gd name="connsiteY91" fmla="*/ 2324076 h 3482342"/>
              <a:gd name="connsiteX92" fmla="*/ 4975908 w 12192000"/>
              <a:gd name="connsiteY92" fmla="*/ 2364128 h 3482342"/>
              <a:gd name="connsiteX93" fmla="*/ 4913723 w 12192000"/>
              <a:gd name="connsiteY93" fmla="*/ 2385265 h 3482342"/>
              <a:gd name="connsiteX94" fmla="*/ 4746485 w 12192000"/>
              <a:gd name="connsiteY94" fmla="*/ 2451769 h 3482342"/>
              <a:gd name="connsiteX95" fmla="*/ 4681588 w 12192000"/>
              <a:gd name="connsiteY95" fmla="*/ 2467494 h 3482342"/>
              <a:gd name="connsiteX96" fmla="*/ 1783655 w 12192000"/>
              <a:gd name="connsiteY96" fmla="*/ 3163860 h 3482342"/>
              <a:gd name="connsiteX97" fmla="*/ 1325955 w 12192000"/>
              <a:gd name="connsiteY97" fmla="*/ 3176692 h 3482342"/>
              <a:gd name="connsiteX98" fmla="*/ 1190384 w 12192000"/>
              <a:gd name="connsiteY98" fmla="*/ 3203504 h 3482342"/>
              <a:gd name="connsiteX99" fmla="*/ 1094537 w 12192000"/>
              <a:gd name="connsiteY99" fmla="*/ 3229469 h 3482342"/>
              <a:gd name="connsiteX100" fmla="*/ 779276 w 12192000"/>
              <a:gd name="connsiteY100" fmla="*/ 3327290 h 3482342"/>
              <a:gd name="connsiteX101" fmla="*/ 600378 w 12192000"/>
              <a:gd name="connsiteY101" fmla="*/ 3335250 h 3482342"/>
              <a:gd name="connsiteX102" fmla="*/ 493457 w 12192000"/>
              <a:gd name="connsiteY102" fmla="*/ 3365044 h 3482342"/>
              <a:gd name="connsiteX103" fmla="*/ 349402 w 12192000"/>
              <a:gd name="connsiteY103" fmla="*/ 3380897 h 3482342"/>
              <a:gd name="connsiteX104" fmla="*/ 192183 w 12192000"/>
              <a:gd name="connsiteY104" fmla="*/ 3460075 h 3482342"/>
              <a:gd name="connsiteX105" fmla="*/ 46713 w 12192000"/>
              <a:gd name="connsiteY105" fmla="*/ 3462986 h 3482342"/>
              <a:gd name="connsiteX106" fmla="*/ 2765 w 12192000"/>
              <a:gd name="connsiteY106" fmla="*/ 3480770 h 3482342"/>
              <a:gd name="connsiteX107" fmla="*/ 0 w 12192000"/>
              <a:gd name="connsiteY107" fmla="*/ 3482342 h 3482342"/>
              <a:gd name="connsiteX108" fmla="*/ 0 w 12192000"/>
              <a:gd name="connsiteY10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56576 w 12192000"/>
              <a:gd name="connsiteY74" fmla="*/ 2134188 h 3482342"/>
              <a:gd name="connsiteX75" fmla="*/ 6007916 w 12192000"/>
              <a:gd name="connsiteY75" fmla="*/ 2143752 h 3482342"/>
              <a:gd name="connsiteX76" fmla="*/ 5947131 w 12192000"/>
              <a:gd name="connsiteY76" fmla="*/ 2148310 h 3482342"/>
              <a:gd name="connsiteX77" fmla="*/ 5898141 w 12192000"/>
              <a:gd name="connsiteY77" fmla="*/ 2144806 h 3482342"/>
              <a:gd name="connsiteX78" fmla="*/ 5855337 w 12192000"/>
              <a:gd name="connsiteY78" fmla="*/ 2137719 h 3482342"/>
              <a:gd name="connsiteX79" fmla="*/ 5817682 w 12192000"/>
              <a:gd name="connsiteY79" fmla="*/ 2157358 h 3482342"/>
              <a:gd name="connsiteX80" fmla="*/ 5735300 w 12192000"/>
              <a:gd name="connsiteY80" fmla="*/ 2158902 h 3482342"/>
              <a:gd name="connsiteX81" fmla="*/ 5591469 w 12192000"/>
              <a:gd name="connsiteY81" fmla="*/ 2178389 h 3482342"/>
              <a:gd name="connsiteX82" fmla="*/ 5452860 w 12192000"/>
              <a:gd name="connsiteY82" fmla="*/ 2180085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336354 w 12192000"/>
              <a:gd name="connsiteY85" fmla="*/ 2218920 h 3482342"/>
              <a:gd name="connsiteX86" fmla="*/ 5291263 w 12192000"/>
              <a:gd name="connsiteY86" fmla="*/ 2239182 h 3482342"/>
              <a:gd name="connsiteX87" fmla="*/ 5255152 w 12192000"/>
              <a:gd name="connsiteY87" fmla="*/ 2247164 h 3482342"/>
              <a:gd name="connsiteX88" fmla="*/ 5233796 w 12192000"/>
              <a:gd name="connsiteY88" fmla="*/ 2268260 h 3482342"/>
              <a:gd name="connsiteX89" fmla="*/ 5212786 w 12192000"/>
              <a:gd name="connsiteY89" fmla="*/ 2296592 h 3482342"/>
              <a:gd name="connsiteX90" fmla="*/ 5173523 w 12192000"/>
              <a:gd name="connsiteY90" fmla="*/ 2309057 h 3482342"/>
              <a:gd name="connsiteX91" fmla="*/ 5123830 w 12192000"/>
              <a:gd name="connsiteY91" fmla="*/ 2307070 h 3482342"/>
              <a:gd name="connsiteX92" fmla="*/ 5065426 w 12192000"/>
              <a:gd name="connsiteY92" fmla="*/ 2324076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38780 w 12192000"/>
              <a:gd name="connsiteY73" fmla="*/ 2081918 h 3482342"/>
              <a:gd name="connsiteX74" fmla="*/ 6056576 w 12192000"/>
              <a:gd name="connsiteY74" fmla="*/ 2134188 h 3482342"/>
              <a:gd name="connsiteX75" fmla="*/ 6007916 w 12192000"/>
              <a:gd name="connsiteY75" fmla="*/ 2143752 h 3482342"/>
              <a:gd name="connsiteX76" fmla="*/ 5947131 w 12192000"/>
              <a:gd name="connsiteY76" fmla="*/ 2148310 h 3482342"/>
              <a:gd name="connsiteX77" fmla="*/ 5898141 w 12192000"/>
              <a:gd name="connsiteY77" fmla="*/ 2144806 h 3482342"/>
              <a:gd name="connsiteX78" fmla="*/ 5855337 w 12192000"/>
              <a:gd name="connsiteY78" fmla="*/ 2137719 h 3482342"/>
              <a:gd name="connsiteX79" fmla="*/ 5817682 w 12192000"/>
              <a:gd name="connsiteY79" fmla="*/ 2157358 h 3482342"/>
              <a:gd name="connsiteX80" fmla="*/ 5735300 w 12192000"/>
              <a:gd name="connsiteY80" fmla="*/ 2158902 h 3482342"/>
              <a:gd name="connsiteX81" fmla="*/ 5591469 w 12192000"/>
              <a:gd name="connsiteY81" fmla="*/ 2178389 h 3482342"/>
              <a:gd name="connsiteX82" fmla="*/ 5452860 w 12192000"/>
              <a:gd name="connsiteY82" fmla="*/ 2180085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336354 w 12192000"/>
              <a:gd name="connsiteY85" fmla="*/ 2218920 h 3482342"/>
              <a:gd name="connsiteX86" fmla="*/ 5291263 w 12192000"/>
              <a:gd name="connsiteY86" fmla="*/ 2239182 h 3482342"/>
              <a:gd name="connsiteX87" fmla="*/ 5255152 w 12192000"/>
              <a:gd name="connsiteY87" fmla="*/ 2247164 h 3482342"/>
              <a:gd name="connsiteX88" fmla="*/ 5233796 w 12192000"/>
              <a:gd name="connsiteY88" fmla="*/ 2268260 h 3482342"/>
              <a:gd name="connsiteX89" fmla="*/ 5212786 w 12192000"/>
              <a:gd name="connsiteY89" fmla="*/ 2296592 h 3482342"/>
              <a:gd name="connsiteX90" fmla="*/ 5173523 w 12192000"/>
              <a:gd name="connsiteY90" fmla="*/ 2309057 h 3482342"/>
              <a:gd name="connsiteX91" fmla="*/ 5123830 w 12192000"/>
              <a:gd name="connsiteY91" fmla="*/ 2307070 h 3482342"/>
              <a:gd name="connsiteX92" fmla="*/ 5065426 w 12192000"/>
              <a:gd name="connsiteY92" fmla="*/ 2324076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056576 w 12192000"/>
              <a:gd name="connsiteY75" fmla="*/ 2134188 h 3482342"/>
              <a:gd name="connsiteX76" fmla="*/ 6007916 w 12192000"/>
              <a:gd name="connsiteY76" fmla="*/ 2143752 h 3482342"/>
              <a:gd name="connsiteX77" fmla="*/ 5947131 w 12192000"/>
              <a:gd name="connsiteY77" fmla="*/ 2148310 h 3482342"/>
              <a:gd name="connsiteX78" fmla="*/ 5898141 w 12192000"/>
              <a:gd name="connsiteY78" fmla="*/ 2144806 h 3482342"/>
              <a:gd name="connsiteX79" fmla="*/ 5855337 w 12192000"/>
              <a:gd name="connsiteY79" fmla="*/ 2137719 h 3482342"/>
              <a:gd name="connsiteX80" fmla="*/ 5817682 w 12192000"/>
              <a:gd name="connsiteY80" fmla="*/ 2157358 h 3482342"/>
              <a:gd name="connsiteX81" fmla="*/ 5735300 w 12192000"/>
              <a:gd name="connsiteY81" fmla="*/ 2158902 h 3482342"/>
              <a:gd name="connsiteX82" fmla="*/ 5591469 w 12192000"/>
              <a:gd name="connsiteY82" fmla="*/ 2178389 h 3482342"/>
              <a:gd name="connsiteX83" fmla="*/ 5452860 w 12192000"/>
              <a:gd name="connsiteY83" fmla="*/ 2180085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336354 w 12192000"/>
              <a:gd name="connsiteY86" fmla="*/ 2218920 h 3482342"/>
              <a:gd name="connsiteX87" fmla="*/ 5291263 w 12192000"/>
              <a:gd name="connsiteY87" fmla="*/ 2239182 h 3482342"/>
              <a:gd name="connsiteX88" fmla="*/ 5255152 w 12192000"/>
              <a:gd name="connsiteY88" fmla="*/ 2247164 h 3482342"/>
              <a:gd name="connsiteX89" fmla="*/ 5233796 w 12192000"/>
              <a:gd name="connsiteY89" fmla="*/ 2268260 h 3482342"/>
              <a:gd name="connsiteX90" fmla="*/ 5212786 w 12192000"/>
              <a:gd name="connsiteY90" fmla="*/ 2296592 h 3482342"/>
              <a:gd name="connsiteX91" fmla="*/ 5173523 w 12192000"/>
              <a:gd name="connsiteY91" fmla="*/ 2309057 h 3482342"/>
              <a:gd name="connsiteX92" fmla="*/ 5123830 w 12192000"/>
              <a:gd name="connsiteY92" fmla="*/ 2307070 h 3482342"/>
              <a:gd name="connsiteX93" fmla="*/ 5065426 w 12192000"/>
              <a:gd name="connsiteY93" fmla="*/ 2324076 h 3482342"/>
              <a:gd name="connsiteX94" fmla="*/ 4975908 w 12192000"/>
              <a:gd name="connsiteY94" fmla="*/ 2364128 h 3482342"/>
              <a:gd name="connsiteX95" fmla="*/ 4913723 w 12192000"/>
              <a:gd name="connsiteY95" fmla="*/ 2385265 h 3482342"/>
              <a:gd name="connsiteX96" fmla="*/ 4746485 w 12192000"/>
              <a:gd name="connsiteY96" fmla="*/ 2451769 h 3482342"/>
              <a:gd name="connsiteX97" fmla="*/ 4681588 w 12192000"/>
              <a:gd name="connsiteY97" fmla="*/ 2467494 h 3482342"/>
              <a:gd name="connsiteX98" fmla="*/ 1783655 w 12192000"/>
              <a:gd name="connsiteY98" fmla="*/ 3163860 h 3482342"/>
              <a:gd name="connsiteX99" fmla="*/ 1325955 w 12192000"/>
              <a:gd name="connsiteY99" fmla="*/ 3176692 h 3482342"/>
              <a:gd name="connsiteX100" fmla="*/ 1190384 w 12192000"/>
              <a:gd name="connsiteY100" fmla="*/ 3203504 h 3482342"/>
              <a:gd name="connsiteX101" fmla="*/ 1094537 w 12192000"/>
              <a:gd name="connsiteY101" fmla="*/ 3229469 h 3482342"/>
              <a:gd name="connsiteX102" fmla="*/ 779276 w 12192000"/>
              <a:gd name="connsiteY102" fmla="*/ 3327290 h 3482342"/>
              <a:gd name="connsiteX103" fmla="*/ 600378 w 12192000"/>
              <a:gd name="connsiteY103" fmla="*/ 3335250 h 3482342"/>
              <a:gd name="connsiteX104" fmla="*/ 493457 w 12192000"/>
              <a:gd name="connsiteY104" fmla="*/ 3365044 h 3482342"/>
              <a:gd name="connsiteX105" fmla="*/ 349402 w 12192000"/>
              <a:gd name="connsiteY105" fmla="*/ 3380897 h 3482342"/>
              <a:gd name="connsiteX106" fmla="*/ 192183 w 12192000"/>
              <a:gd name="connsiteY106" fmla="*/ 3460075 h 3482342"/>
              <a:gd name="connsiteX107" fmla="*/ 46713 w 12192000"/>
              <a:gd name="connsiteY107" fmla="*/ 3462986 h 3482342"/>
              <a:gd name="connsiteX108" fmla="*/ 2765 w 12192000"/>
              <a:gd name="connsiteY108" fmla="*/ 3480770 h 3482342"/>
              <a:gd name="connsiteX109" fmla="*/ 0 w 12192000"/>
              <a:gd name="connsiteY109" fmla="*/ 3482342 h 3482342"/>
              <a:gd name="connsiteX110" fmla="*/ 0 w 12192000"/>
              <a:gd name="connsiteY11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34188 h 3482342"/>
              <a:gd name="connsiteX77" fmla="*/ 6007916 w 12192000"/>
              <a:gd name="connsiteY77" fmla="*/ 2143752 h 3482342"/>
              <a:gd name="connsiteX78" fmla="*/ 5947131 w 12192000"/>
              <a:gd name="connsiteY78" fmla="*/ 2148310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6007916 w 12192000"/>
              <a:gd name="connsiteY77" fmla="*/ 2143752 h 3482342"/>
              <a:gd name="connsiteX78" fmla="*/ 5947131 w 12192000"/>
              <a:gd name="connsiteY78" fmla="*/ 2148310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7131 w 12192000"/>
              <a:gd name="connsiteY78" fmla="*/ 2148310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3601 w 12192000"/>
              <a:gd name="connsiteY78" fmla="*/ 2137719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3601 w 12192000"/>
              <a:gd name="connsiteY78" fmla="*/ 2137719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505818 w 12192000"/>
              <a:gd name="connsiteY84" fmla="*/ 2194207 h 3482342"/>
              <a:gd name="connsiteX85" fmla="*/ 5452860 w 12192000"/>
              <a:gd name="connsiteY85" fmla="*/ 2180085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336354 w 12192000"/>
              <a:gd name="connsiteY88" fmla="*/ 2218920 h 3482342"/>
              <a:gd name="connsiteX89" fmla="*/ 5291263 w 12192000"/>
              <a:gd name="connsiteY89" fmla="*/ 2239182 h 3482342"/>
              <a:gd name="connsiteX90" fmla="*/ 5255152 w 12192000"/>
              <a:gd name="connsiteY90" fmla="*/ 2247164 h 3482342"/>
              <a:gd name="connsiteX91" fmla="*/ 5233796 w 12192000"/>
              <a:gd name="connsiteY91" fmla="*/ 2268260 h 3482342"/>
              <a:gd name="connsiteX92" fmla="*/ 5212786 w 12192000"/>
              <a:gd name="connsiteY92" fmla="*/ 2296592 h 3482342"/>
              <a:gd name="connsiteX93" fmla="*/ 5173523 w 12192000"/>
              <a:gd name="connsiteY93" fmla="*/ 2309057 h 3482342"/>
              <a:gd name="connsiteX94" fmla="*/ 5123830 w 12192000"/>
              <a:gd name="connsiteY94" fmla="*/ 2307070 h 3482342"/>
              <a:gd name="connsiteX95" fmla="*/ 5065426 w 12192000"/>
              <a:gd name="connsiteY95" fmla="*/ 2324076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112" fmla="*/ 0 w 12192000"/>
              <a:gd name="connsiteY11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3601 w 12192000"/>
              <a:gd name="connsiteY78" fmla="*/ 2137719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505818 w 12192000"/>
              <a:gd name="connsiteY84" fmla="*/ 2194207 h 3482342"/>
              <a:gd name="connsiteX85" fmla="*/ 5452860 w 12192000"/>
              <a:gd name="connsiteY85" fmla="*/ 2180085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336354 w 12192000"/>
              <a:gd name="connsiteY88" fmla="*/ 2218920 h 3482342"/>
              <a:gd name="connsiteX89" fmla="*/ 5291263 w 12192000"/>
              <a:gd name="connsiteY89" fmla="*/ 2239182 h 3482342"/>
              <a:gd name="connsiteX90" fmla="*/ 5255152 w 12192000"/>
              <a:gd name="connsiteY90" fmla="*/ 2247164 h 3482342"/>
              <a:gd name="connsiteX91" fmla="*/ 5233796 w 12192000"/>
              <a:gd name="connsiteY91" fmla="*/ 2268260 h 3482342"/>
              <a:gd name="connsiteX92" fmla="*/ 5212786 w 12192000"/>
              <a:gd name="connsiteY92" fmla="*/ 2296592 h 3482342"/>
              <a:gd name="connsiteX93" fmla="*/ 5173523 w 12192000"/>
              <a:gd name="connsiteY93" fmla="*/ 2309057 h 3482342"/>
              <a:gd name="connsiteX94" fmla="*/ 5123830 w 12192000"/>
              <a:gd name="connsiteY94" fmla="*/ 2307070 h 3482342"/>
              <a:gd name="connsiteX95" fmla="*/ 5065426 w 12192000"/>
              <a:gd name="connsiteY95" fmla="*/ 2324076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112" fmla="*/ 0 w 12192000"/>
              <a:gd name="connsiteY11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50998 w 12192000"/>
              <a:gd name="connsiteY21" fmla="*/ 1269215 h 3482342"/>
              <a:gd name="connsiteX22" fmla="*/ 10815658 w 12192000"/>
              <a:gd name="connsiteY22" fmla="*/ 1287849 h 3482342"/>
              <a:gd name="connsiteX23" fmla="*/ 10679906 w 12192000"/>
              <a:gd name="connsiteY23" fmla="*/ 1324988 h 3482342"/>
              <a:gd name="connsiteX24" fmla="*/ 10636304 w 12192000"/>
              <a:gd name="connsiteY24" fmla="*/ 1317928 h 3482342"/>
              <a:gd name="connsiteX25" fmla="*/ 10573203 w 12192000"/>
              <a:gd name="connsiteY25" fmla="*/ 1351996 h 3482342"/>
              <a:gd name="connsiteX26" fmla="*/ 10513263 w 12192000"/>
              <a:gd name="connsiteY26" fmla="*/ 1350756 h 3482342"/>
              <a:gd name="connsiteX27" fmla="*/ 10464012 w 12192000"/>
              <a:gd name="connsiteY27" fmla="*/ 1391778 h 3482342"/>
              <a:gd name="connsiteX28" fmla="*/ 10405409 w 12192000"/>
              <a:gd name="connsiteY28" fmla="*/ 1422789 h 3482342"/>
              <a:gd name="connsiteX29" fmla="*/ 10370530 w 12192000"/>
              <a:gd name="connsiteY29" fmla="*/ 1441596 h 3482342"/>
              <a:gd name="connsiteX30" fmla="*/ 10264922 w 12192000"/>
              <a:gd name="connsiteY30" fmla="*/ 1472107 h 3482342"/>
              <a:gd name="connsiteX31" fmla="*/ 10058690 w 12192000"/>
              <a:gd name="connsiteY31" fmla="*/ 1474888 h 3482342"/>
              <a:gd name="connsiteX32" fmla="*/ 10004424 w 12192000"/>
              <a:gd name="connsiteY32" fmla="*/ 1489801 h 3482342"/>
              <a:gd name="connsiteX33" fmla="*/ 9999951 w 12192000"/>
              <a:gd name="connsiteY33" fmla="*/ 1499127 h 3482342"/>
              <a:gd name="connsiteX34" fmla="*/ 9845462 w 12192000"/>
              <a:gd name="connsiteY34" fmla="*/ 1548192 h 3482342"/>
              <a:gd name="connsiteX35" fmla="*/ 9736156 w 12192000"/>
              <a:gd name="connsiteY35" fmla="*/ 1581928 h 3482342"/>
              <a:gd name="connsiteX36" fmla="*/ 9693355 w 12192000"/>
              <a:gd name="connsiteY36" fmla="*/ 1602632 h 3482342"/>
              <a:gd name="connsiteX37" fmla="*/ 9664242 w 12192000"/>
              <a:gd name="connsiteY37" fmla="*/ 1622075 h 3482342"/>
              <a:gd name="connsiteX38" fmla="*/ 9579195 w 12192000"/>
              <a:gd name="connsiteY38" fmla="*/ 1648017 h 3482342"/>
              <a:gd name="connsiteX39" fmla="*/ 9433652 w 12192000"/>
              <a:gd name="connsiteY39" fmla="*/ 1681174 h 3482342"/>
              <a:gd name="connsiteX40" fmla="*/ 9403775 w 12192000"/>
              <a:gd name="connsiteY40" fmla="*/ 1690403 h 3482342"/>
              <a:gd name="connsiteX41" fmla="*/ 9382503 w 12192000"/>
              <a:gd name="connsiteY41" fmla="*/ 1706957 h 3482342"/>
              <a:gd name="connsiteX42" fmla="*/ 9381410 w 12192000"/>
              <a:gd name="connsiteY42" fmla="*/ 1718312 h 3482342"/>
              <a:gd name="connsiteX43" fmla="*/ 9365685 w 12192000"/>
              <a:gd name="connsiteY43" fmla="*/ 1724772 h 3482342"/>
              <a:gd name="connsiteX44" fmla="*/ 9278020 w 12192000"/>
              <a:gd name="connsiteY44" fmla="*/ 1741161 h 3482342"/>
              <a:gd name="connsiteX45" fmla="*/ 9217145 w 12192000"/>
              <a:gd name="connsiteY45" fmla="*/ 1771195 h 3482342"/>
              <a:gd name="connsiteX46" fmla="*/ 8955875 w 12192000"/>
              <a:gd name="connsiteY46" fmla="*/ 1796806 h 3482342"/>
              <a:gd name="connsiteX47" fmla="*/ 8648415 w 12192000"/>
              <a:gd name="connsiteY47" fmla="*/ 1878623 h 3482342"/>
              <a:gd name="connsiteX48" fmla="*/ 8495949 w 12192000"/>
              <a:gd name="connsiteY48" fmla="*/ 1902425 h 3482342"/>
              <a:gd name="connsiteX49" fmla="*/ 8236214 w 12192000"/>
              <a:gd name="connsiteY49" fmla="*/ 1909725 h 3482342"/>
              <a:gd name="connsiteX50" fmla="*/ 8132104 w 12192000"/>
              <a:gd name="connsiteY50" fmla="*/ 1895727 h 3482342"/>
              <a:gd name="connsiteX51" fmla="*/ 7918078 w 12192000"/>
              <a:gd name="connsiteY51" fmla="*/ 1862668 h 3482342"/>
              <a:gd name="connsiteX52" fmla="*/ 7817899 w 12192000"/>
              <a:gd name="connsiteY52" fmla="*/ 1862176 h 3482342"/>
              <a:gd name="connsiteX53" fmla="*/ 7768994 w 12192000"/>
              <a:gd name="connsiteY53" fmla="*/ 1855721 h 3482342"/>
              <a:gd name="connsiteX54" fmla="*/ 7618027 w 12192000"/>
              <a:gd name="connsiteY54" fmla="*/ 1830959 h 3482342"/>
              <a:gd name="connsiteX55" fmla="*/ 7449425 w 12192000"/>
              <a:gd name="connsiteY55" fmla="*/ 1810910 h 3482342"/>
              <a:gd name="connsiteX56" fmla="*/ 7342915 w 12192000"/>
              <a:gd name="connsiteY56" fmla="*/ 1819827 h 3482342"/>
              <a:gd name="connsiteX57" fmla="*/ 7255191 w 12192000"/>
              <a:gd name="connsiteY57" fmla="*/ 1834354 h 3482342"/>
              <a:gd name="connsiteX58" fmla="*/ 7131205 w 12192000"/>
              <a:gd name="connsiteY58" fmla="*/ 1845557 h 3482342"/>
              <a:gd name="connsiteX59" fmla="*/ 6941837 w 12192000"/>
              <a:gd name="connsiteY59" fmla="*/ 1840640 h 3482342"/>
              <a:gd name="connsiteX60" fmla="*/ 6837145 w 12192000"/>
              <a:gd name="connsiteY60" fmla="*/ 1870724 h 3482342"/>
              <a:gd name="connsiteX61" fmla="*/ 6753991 w 12192000"/>
              <a:gd name="connsiteY61" fmla="*/ 1860969 h 3482342"/>
              <a:gd name="connsiteX62" fmla="*/ 6727754 w 12192000"/>
              <a:gd name="connsiteY62" fmla="*/ 1882372 h 3482342"/>
              <a:gd name="connsiteX63" fmla="*/ 6723371 w 12192000"/>
              <a:gd name="connsiteY63" fmla="*/ 1886494 h 3482342"/>
              <a:gd name="connsiteX64" fmla="*/ 6702779 w 12192000"/>
              <a:gd name="connsiteY64" fmla="*/ 1893601 h 3482342"/>
              <a:gd name="connsiteX65" fmla="*/ 6686657 w 12192000"/>
              <a:gd name="connsiteY65" fmla="*/ 1907344 h 3482342"/>
              <a:gd name="connsiteX66" fmla="*/ 6651330 w 12192000"/>
              <a:gd name="connsiteY66" fmla="*/ 1922921 h 3482342"/>
              <a:gd name="connsiteX67" fmla="*/ 6622958 w 12192000"/>
              <a:gd name="connsiteY67" fmla="*/ 1936255 h 3482342"/>
              <a:gd name="connsiteX68" fmla="*/ 6522602 w 12192000"/>
              <a:gd name="connsiteY68" fmla="*/ 1954133 h 3482342"/>
              <a:gd name="connsiteX69" fmla="*/ 6444344 w 12192000"/>
              <a:gd name="connsiteY69" fmla="*/ 1969663 h 3482342"/>
              <a:gd name="connsiteX70" fmla="*/ 6409626 w 12192000"/>
              <a:gd name="connsiteY70" fmla="*/ 1978846 h 3482342"/>
              <a:gd name="connsiteX71" fmla="*/ 6333446 w 12192000"/>
              <a:gd name="connsiteY71" fmla="*/ 1997163 h 3482342"/>
              <a:gd name="connsiteX72" fmla="*/ 6294933 w 12192000"/>
              <a:gd name="connsiteY72" fmla="*/ 2019412 h 3482342"/>
              <a:gd name="connsiteX73" fmla="*/ 6238719 w 12192000"/>
              <a:gd name="connsiteY73" fmla="*/ 2042547 h 3482342"/>
              <a:gd name="connsiteX74" fmla="*/ 6187205 w 12192000"/>
              <a:gd name="connsiteY74" fmla="*/ 2060048 h 3482342"/>
              <a:gd name="connsiteX75" fmla="*/ 6138780 w 12192000"/>
              <a:gd name="connsiteY75" fmla="*/ 2081918 h 3482342"/>
              <a:gd name="connsiteX76" fmla="*/ 6120125 w 12192000"/>
              <a:gd name="connsiteY76" fmla="*/ 2109475 h 3482342"/>
              <a:gd name="connsiteX77" fmla="*/ 6056576 w 12192000"/>
              <a:gd name="connsiteY77" fmla="*/ 2120066 h 3482342"/>
              <a:gd name="connsiteX78" fmla="*/ 5993794 w 12192000"/>
              <a:gd name="connsiteY78" fmla="*/ 2122569 h 3482342"/>
              <a:gd name="connsiteX79" fmla="*/ 5943601 w 12192000"/>
              <a:gd name="connsiteY79" fmla="*/ 2137719 h 3482342"/>
              <a:gd name="connsiteX80" fmla="*/ 5898141 w 12192000"/>
              <a:gd name="connsiteY80" fmla="*/ 2144806 h 3482342"/>
              <a:gd name="connsiteX81" fmla="*/ 5855337 w 12192000"/>
              <a:gd name="connsiteY81" fmla="*/ 2137719 h 3482342"/>
              <a:gd name="connsiteX82" fmla="*/ 5817682 w 12192000"/>
              <a:gd name="connsiteY82" fmla="*/ 2157358 h 3482342"/>
              <a:gd name="connsiteX83" fmla="*/ 5735300 w 12192000"/>
              <a:gd name="connsiteY83" fmla="*/ 2158902 h 3482342"/>
              <a:gd name="connsiteX84" fmla="*/ 5591469 w 12192000"/>
              <a:gd name="connsiteY84" fmla="*/ 2178389 h 3482342"/>
              <a:gd name="connsiteX85" fmla="*/ 5505818 w 12192000"/>
              <a:gd name="connsiteY85" fmla="*/ 2194207 h 3482342"/>
              <a:gd name="connsiteX86" fmla="*/ 5452860 w 12192000"/>
              <a:gd name="connsiteY86" fmla="*/ 2180085 h 3482342"/>
              <a:gd name="connsiteX87" fmla="*/ 5414282 w 12192000"/>
              <a:gd name="connsiteY87" fmla="*/ 2183070 h 3482342"/>
              <a:gd name="connsiteX88" fmla="*/ 5368369 w 12192000"/>
              <a:gd name="connsiteY88" fmla="*/ 2204272 h 3482342"/>
              <a:gd name="connsiteX89" fmla="*/ 5336354 w 12192000"/>
              <a:gd name="connsiteY89" fmla="*/ 2218920 h 3482342"/>
              <a:gd name="connsiteX90" fmla="*/ 5291263 w 12192000"/>
              <a:gd name="connsiteY90" fmla="*/ 2239182 h 3482342"/>
              <a:gd name="connsiteX91" fmla="*/ 5255152 w 12192000"/>
              <a:gd name="connsiteY91" fmla="*/ 2247164 h 3482342"/>
              <a:gd name="connsiteX92" fmla="*/ 5233796 w 12192000"/>
              <a:gd name="connsiteY92" fmla="*/ 2268260 h 3482342"/>
              <a:gd name="connsiteX93" fmla="*/ 5212786 w 12192000"/>
              <a:gd name="connsiteY93" fmla="*/ 2296592 h 3482342"/>
              <a:gd name="connsiteX94" fmla="*/ 5173523 w 12192000"/>
              <a:gd name="connsiteY94" fmla="*/ 2309057 h 3482342"/>
              <a:gd name="connsiteX95" fmla="*/ 5123830 w 12192000"/>
              <a:gd name="connsiteY95" fmla="*/ 2307070 h 3482342"/>
              <a:gd name="connsiteX96" fmla="*/ 5065426 w 12192000"/>
              <a:gd name="connsiteY96" fmla="*/ 2324076 h 3482342"/>
              <a:gd name="connsiteX97" fmla="*/ 4975908 w 12192000"/>
              <a:gd name="connsiteY97" fmla="*/ 2364128 h 3482342"/>
              <a:gd name="connsiteX98" fmla="*/ 4913723 w 12192000"/>
              <a:gd name="connsiteY98" fmla="*/ 2385265 h 3482342"/>
              <a:gd name="connsiteX99" fmla="*/ 4746485 w 12192000"/>
              <a:gd name="connsiteY99" fmla="*/ 2451769 h 3482342"/>
              <a:gd name="connsiteX100" fmla="*/ 4681588 w 12192000"/>
              <a:gd name="connsiteY100" fmla="*/ 2467494 h 3482342"/>
              <a:gd name="connsiteX101" fmla="*/ 1783655 w 12192000"/>
              <a:gd name="connsiteY101" fmla="*/ 3163860 h 3482342"/>
              <a:gd name="connsiteX102" fmla="*/ 1325955 w 12192000"/>
              <a:gd name="connsiteY102" fmla="*/ 3176692 h 3482342"/>
              <a:gd name="connsiteX103" fmla="*/ 1190384 w 12192000"/>
              <a:gd name="connsiteY103" fmla="*/ 3203504 h 3482342"/>
              <a:gd name="connsiteX104" fmla="*/ 1094537 w 12192000"/>
              <a:gd name="connsiteY104" fmla="*/ 3229469 h 3482342"/>
              <a:gd name="connsiteX105" fmla="*/ 779276 w 12192000"/>
              <a:gd name="connsiteY105" fmla="*/ 3327290 h 3482342"/>
              <a:gd name="connsiteX106" fmla="*/ 600378 w 12192000"/>
              <a:gd name="connsiteY106" fmla="*/ 3335250 h 3482342"/>
              <a:gd name="connsiteX107" fmla="*/ 493457 w 12192000"/>
              <a:gd name="connsiteY107" fmla="*/ 3365044 h 3482342"/>
              <a:gd name="connsiteX108" fmla="*/ 349402 w 12192000"/>
              <a:gd name="connsiteY108" fmla="*/ 3380897 h 3482342"/>
              <a:gd name="connsiteX109" fmla="*/ 192183 w 12192000"/>
              <a:gd name="connsiteY109" fmla="*/ 3460075 h 3482342"/>
              <a:gd name="connsiteX110" fmla="*/ 46713 w 12192000"/>
              <a:gd name="connsiteY110" fmla="*/ 3462986 h 3482342"/>
              <a:gd name="connsiteX111" fmla="*/ 2765 w 12192000"/>
              <a:gd name="connsiteY111" fmla="*/ 3480770 h 3482342"/>
              <a:gd name="connsiteX112" fmla="*/ 0 w 12192000"/>
              <a:gd name="connsiteY112" fmla="*/ 3482342 h 3482342"/>
              <a:gd name="connsiteX113" fmla="*/ 0 w 12192000"/>
              <a:gd name="connsiteY11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495949 w 12192000"/>
              <a:gd name="connsiteY49" fmla="*/ 1902425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41837 w 12192000"/>
              <a:gd name="connsiteY60" fmla="*/ 1840640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686657 w 12192000"/>
              <a:gd name="connsiteY66" fmla="*/ 1907344 h 3482342"/>
              <a:gd name="connsiteX67" fmla="*/ 6651330 w 12192000"/>
              <a:gd name="connsiteY67" fmla="*/ 1922921 h 3482342"/>
              <a:gd name="connsiteX68" fmla="*/ 6622958 w 12192000"/>
              <a:gd name="connsiteY68" fmla="*/ 1936255 h 3482342"/>
              <a:gd name="connsiteX69" fmla="*/ 6522602 w 12192000"/>
              <a:gd name="connsiteY69" fmla="*/ 1954133 h 3482342"/>
              <a:gd name="connsiteX70" fmla="*/ 6444344 w 12192000"/>
              <a:gd name="connsiteY70" fmla="*/ 1969663 h 3482342"/>
              <a:gd name="connsiteX71" fmla="*/ 6409626 w 12192000"/>
              <a:gd name="connsiteY71" fmla="*/ 1978846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87205 w 12192000"/>
              <a:gd name="connsiteY75" fmla="*/ 2060048 h 3482342"/>
              <a:gd name="connsiteX76" fmla="*/ 6138780 w 12192000"/>
              <a:gd name="connsiteY76" fmla="*/ 2081918 h 3482342"/>
              <a:gd name="connsiteX77" fmla="*/ 6120125 w 12192000"/>
              <a:gd name="connsiteY77" fmla="*/ 2109475 h 3482342"/>
              <a:gd name="connsiteX78" fmla="*/ 6056576 w 12192000"/>
              <a:gd name="connsiteY78" fmla="*/ 2120066 h 3482342"/>
              <a:gd name="connsiteX79" fmla="*/ 5993794 w 12192000"/>
              <a:gd name="connsiteY79" fmla="*/ 2122569 h 3482342"/>
              <a:gd name="connsiteX80" fmla="*/ 5943601 w 12192000"/>
              <a:gd name="connsiteY80" fmla="*/ 2137719 h 3482342"/>
              <a:gd name="connsiteX81" fmla="*/ 5898141 w 12192000"/>
              <a:gd name="connsiteY81" fmla="*/ 2144806 h 3482342"/>
              <a:gd name="connsiteX82" fmla="*/ 5855337 w 12192000"/>
              <a:gd name="connsiteY82" fmla="*/ 2137719 h 3482342"/>
              <a:gd name="connsiteX83" fmla="*/ 5817682 w 12192000"/>
              <a:gd name="connsiteY83" fmla="*/ 2157358 h 3482342"/>
              <a:gd name="connsiteX84" fmla="*/ 5735300 w 12192000"/>
              <a:gd name="connsiteY84" fmla="*/ 2158902 h 3482342"/>
              <a:gd name="connsiteX85" fmla="*/ 5591469 w 12192000"/>
              <a:gd name="connsiteY85" fmla="*/ 2178389 h 3482342"/>
              <a:gd name="connsiteX86" fmla="*/ 5505818 w 12192000"/>
              <a:gd name="connsiteY86" fmla="*/ 2194207 h 3482342"/>
              <a:gd name="connsiteX87" fmla="*/ 5452860 w 12192000"/>
              <a:gd name="connsiteY87" fmla="*/ 2180085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336354 w 12192000"/>
              <a:gd name="connsiteY90" fmla="*/ 2218920 h 3482342"/>
              <a:gd name="connsiteX91" fmla="*/ 5291263 w 12192000"/>
              <a:gd name="connsiteY91" fmla="*/ 2239182 h 3482342"/>
              <a:gd name="connsiteX92" fmla="*/ 5255152 w 12192000"/>
              <a:gd name="connsiteY92" fmla="*/ 2247164 h 3482342"/>
              <a:gd name="connsiteX93" fmla="*/ 5233796 w 12192000"/>
              <a:gd name="connsiteY93" fmla="*/ 2268260 h 3482342"/>
              <a:gd name="connsiteX94" fmla="*/ 5212786 w 12192000"/>
              <a:gd name="connsiteY94" fmla="*/ 2296592 h 3482342"/>
              <a:gd name="connsiteX95" fmla="*/ 5173523 w 12192000"/>
              <a:gd name="connsiteY95" fmla="*/ 2309057 h 3482342"/>
              <a:gd name="connsiteX96" fmla="*/ 5123830 w 12192000"/>
              <a:gd name="connsiteY96" fmla="*/ 2307070 h 3482342"/>
              <a:gd name="connsiteX97" fmla="*/ 5065426 w 12192000"/>
              <a:gd name="connsiteY97" fmla="*/ 2324076 h 3482342"/>
              <a:gd name="connsiteX98" fmla="*/ 4975908 w 12192000"/>
              <a:gd name="connsiteY98" fmla="*/ 2364128 h 3482342"/>
              <a:gd name="connsiteX99" fmla="*/ 4913723 w 12192000"/>
              <a:gd name="connsiteY99" fmla="*/ 2385265 h 3482342"/>
              <a:gd name="connsiteX100" fmla="*/ 4746485 w 12192000"/>
              <a:gd name="connsiteY100" fmla="*/ 2451769 h 3482342"/>
              <a:gd name="connsiteX101" fmla="*/ 4681588 w 12192000"/>
              <a:gd name="connsiteY101" fmla="*/ 2467494 h 3482342"/>
              <a:gd name="connsiteX102" fmla="*/ 1783655 w 12192000"/>
              <a:gd name="connsiteY102" fmla="*/ 3163860 h 3482342"/>
              <a:gd name="connsiteX103" fmla="*/ 1325955 w 12192000"/>
              <a:gd name="connsiteY103" fmla="*/ 3176692 h 3482342"/>
              <a:gd name="connsiteX104" fmla="*/ 1190384 w 12192000"/>
              <a:gd name="connsiteY104" fmla="*/ 3203504 h 3482342"/>
              <a:gd name="connsiteX105" fmla="*/ 1094537 w 12192000"/>
              <a:gd name="connsiteY105" fmla="*/ 3229469 h 3482342"/>
              <a:gd name="connsiteX106" fmla="*/ 779276 w 12192000"/>
              <a:gd name="connsiteY106" fmla="*/ 3327290 h 3482342"/>
              <a:gd name="connsiteX107" fmla="*/ 600378 w 12192000"/>
              <a:gd name="connsiteY107" fmla="*/ 3335250 h 3482342"/>
              <a:gd name="connsiteX108" fmla="*/ 493457 w 12192000"/>
              <a:gd name="connsiteY108" fmla="*/ 3365044 h 3482342"/>
              <a:gd name="connsiteX109" fmla="*/ 349402 w 12192000"/>
              <a:gd name="connsiteY109" fmla="*/ 3380897 h 3482342"/>
              <a:gd name="connsiteX110" fmla="*/ 192183 w 12192000"/>
              <a:gd name="connsiteY110" fmla="*/ 3460075 h 3482342"/>
              <a:gd name="connsiteX111" fmla="*/ 46713 w 12192000"/>
              <a:gd name="connsiteY111" fmla="*/ 3462986 h 3482342"/>
              <a:gd name="connsiteX112" fmla="*/ 2765 w 12192000"/>
              <a:gd name="connsiteY112" fmla="*/ 3480770 h 3482342"/>
              <a:gd name="connsiteX113" fmla="*/ 0 w 12192000"/>
              <a:gd name="connsiteY113" fmla="*/ 3482342 h 3482342"/>
              <a:gd name="connsiteX114" fmla="*/ 0 w 12192000"/>
              <a:gd name="connsiteY11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495949 w 12192000"/>
              <a:gd name="connsiteY49" fmla="*/ 1902425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41837 w 12192000"/>
              <a:gd name="connsiteY60" fmla="*/ 1840640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686657 w 12192000"/>
              <a:gd name="connsiteY66" fmla="*/ 1907344 h 3482342"/>
              <a:gd name="connsiteX67" fmla="*/ 6651330 w 12192000"/>
              <a:gd name="connsiteY67" fmla="*/ 1922921 h 3482342"/>
              <a:gd name="connsiteX68" fmla="*/ 6622958 w 12192000"/>
              <a:gd name="connsiteY68" fmla="*/ 1936255 h 3482342"/>
              <a:gd name="connsiteX69" fmla="*/ 6522602 w 12192000"/>
              <a:gd name="connsiteY69" fmla="*/ 1954133 h 3482342"/>
              <a:gd name="connsiteX70" fmla="*/ 6444344 w 12192000"/>
              <a:gd name="connsiteY70" fmla="*/ 1969663 h 3482342"/>
              <a:gd name="connsiteX71" fmla="*/ 6409626 w 12192000"/>
              <a:gd name="connsiteY71" fmla="*/ 1978846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87205 w 12192000"/>
              <a:gd name="connsiteY75" fmla="*/ 2060048 h 3482342"/>
              <a:gd name="connsiteX76" fmla="*/ 6138780 w 12192000"/>
              <a:gd name="connsiteY76" fmla="*/ 2081918 h 3482342"/>
              <a:gd name="connsiteX77" fmla="*/ 6120125 w 12192000"/>
              <a:gd name="connsiteY77" fmla="*/ 2109475 h 3482342"/>
              <a:gd name="connsiteX78" fmla="*/ 6056576 w 12192000"/>
              <a:gd name="connsiteY78" fmla="*/ 2120066 h 3482342"/>
              <a:gd name="connsiteX79" fmla="*/ 5993794 w 12192000"/>
              <a:gd name="connsiteY79" fmla="*/ 2122569 h 3482342"/>
              <a:gd name="connsiteX80" fmla="*/ 5943601 w 12192000"/>
              <a:gd name="connsiteY80" fmla="*/ 2137719 h 3482342"/>
              <a:gd name="connsiteX81" fmla="*/ 5898141 w 12192000"/>
              <a:gd name="connsiteY81" fmla="*/ 2144806 h 3482342"/>
              <a:gd name="connsiteX82" fmla="*/ 5855337 w 12192000"/>
              <a:gd name="connsiteY82" fmla="*/ 2137719 h 3482342"/>
              <a:gd name="connsiteX83" fmla="*/ 5817682 w 12192000"/>
              <a:gd name="connsiteY83" fmla="*/ 2157358 h 3482342"/>
              <a:gd name="connsiteX84" fmla="*/ 5735300 w 12192000"/>
              <a:gd name="connsiteY84" fmla="*/ 2158902 h 3482342"/>
              <a:gd name="connsiteX85" fmla="*/ 5591469 w 12192000"/>
              <a:gd name="connsiteY85" fmla="*/ 2178389 h 3482342"/>
              <a:gd name="connsiteX86" fmla="*/ 5505818 w 12192000"/>
              <a:gd name="connsiteY86" fmla="*/ 2194207 h 3482342"/>
              <a:gd name="connsiteX87" fmla="*/ 5452860 w 12192000"/>
              <a:gd name="connsiteY87" fmla="*/ 2180085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336354 w 12192000"/>
              <a:gd name="connsiteY90" fmla="*/ 2218920 h 3482342"/>
              <a:gd name="connsiteX91" fmla="*/ 5291263 w 12192000"/>
              <a:gd name="connsiteY91" fmla="*/ 2239182 h 3482342"/>
              <a:gd name="connsiteX92" fmla="*/ 5255152 w 12192000"/>
              <a:gd name="connsiteY92" fmla="*/ 2247164 h 3482342"/>
              <a:gd name="connsiteX93" fmla="*/ 5233796 w 12192000"/>
              <a:gd name="connsiteY93" fmla="*/ 2268260 h 3482342"/>
              <a:gd name="connsiteX94" fmla="*/ 5212786 w 12192000"/>
              <a:gd name="connsiteY94" fmla="*/ 2296592 h 3482342"/>
              <a:gd name="connsiteX95" fmla="*/ 5173523 w 12192000"/>
              <a:gd name="connsiteY95" fmla="*/ 2309057 h 3482342"/>
              <a:gd name="connsiteX96" fmla="*/ 5123830 w 12192000"/>
              <a:gd name="connsiteY96" fmla="*/ 2307070 h 3482342"/>
              <a:gd name="connsiteX97" fmla="*/ 5065426 w 12192000"/>
              <a:gd name="connsiteY97" fmla="*/ 2324076 h 3482342"/>
              <a:gd name="connsiteX98" fmla="*/ 4975908 w 12192000"/>
              <a:gd name="connsiteY98" fmla="*/ 2364128 h 3482342"/>
              <a:gd name="connsiteX99" fmla="*/ 4913723 w 12192000"/>
              <a:gd name="connsiteY99" fmla="*/ 2385265 h 3482342"/>
              <a:gd name="connsiteX100" fmla="*/ 4746485 w 12192000"/>
              <a:gd name="connsiteY100" fmla="*/ 2451769 h 3482342"/>
              <a:gd name="connsiteX101" fmla="*/ 4681588 w 12192000"/>
              <a:gd name="connsiteY101" fmla="*/ 2467494 h 3482342"/>
              <a:gd name="connsiteX102" fmla="*/ 1783655 w 12192000"/>
              <a:gd name="connsiteY102" fmla="*/ 3163860 h 3482342"/>
              <a:gd name="connsiteX103" fmla="*/ 1325955 w 12192000"/>
              <a:gd name="connsiteY103" fmla="*/ 3176692 h 3482342"/>
              <a:gd name="connsiteX104" fmla="*/ 1190384 w 12192000"/>
              <a:gd name="connsiteY104" fmla="*/ 3203504 h 3482342"/>
              <a:gd name="connsiteX105" fmla="*/ 1094537 w 12192000"/>
              <a:gd name="connsiteY105" fmla="*/ 3229469 h 3482342"/>
              <a:gd name="connsiteX106" fmla="*/ 779276 w 12192000"/>
              <a:gd name="connsiteY106" fmla="*/ 3327290 h 3482342"/>
              <a:gd name="connsiteX107" fmla="*/ 600378 w 12192000"/>
              <a:gd name="connsiteY107" fmla="*/ 3335250 h 3482342"/>
              <a:gd name="connsiteX108" fmla="*/ 493457 w 12192000"/>
              <a:gd name="connsiteY108" fmla="*/ 3365044 h 3482342"/>
              <a:gd name="connsiteX109" fmla="*/ 349402 w 12192000"/>
              <a:gd name="connsiteY109" fmla="*/ 3380897 h 3482342"/>
              <a:gd name="connsiteX110" fmla="*/ 192183 w 12192000"/>
              <a:gd name="connsiteY110" fmla="*/ 3460075 h 3482342"/>
              <a:gd name="connsiteX111" fmla="*/ 46713 w 12192000"/>
              <a:gd name="connsiteY111" fmla="*/ 3462986 h 3482342"/>
              <a:gd name="connsiteX112" fmla="*/ 2765 w 12192000"/>
              <a:gd name="connsiteY112" fmla="*/ 3480770 h 3482342"/>
              <a:gd name="connsiteX113" fmla="*/ 0 w 12192000"/>
              <a:gd name="connsiteY113" fmla="*/ 3482342 h 3482342"/>
              <a:gd name="connsiteX114" fmla="*/ 0 w 12192000"/>
              <a:gd name="connsiteY11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264922 w 12192000"/>
              <a:gd name="connsiteY32" fmla="*/ 1472107 h 3482342"/>
              <a:gd name="connsiteX33" fmla="*/ 10058690 w 12192000"/>
              <a:gd name="connsiteY33" fmla="*/ 1474888 h 3482342"/>
              <a:gd name="connsiteX34" fmla="*/ 10004424 w 12192000"/>
              <a:gd name="connsiteY34" fmla="*/ 1489801 h 3482342"/>
              <a:gd name="connsiteX35" fmla="*/ 9999951 w 12192000"/>
              <a:gd name="connsiteY35" fmla="*/ 1499127 h 3482342"/>
              <a:gd name="connsiteX36" fmla="*/ 9845462 w 12192000"/>
              <a:gd name="connsiteY36" fmla="*/ 1548192 h 3482342"/>
              <a:gd name="connsiteX37" fmla="*/ 9736156 w 12192000"/>
              <a:gd name="connsiteY37" fmla="*/ 1581928 h 3482342"/>
              <a:gd name="connsiteX38" fmla="*/ 9693355 w 12192000"/>
              <a:gd name="connsiteY38" fmla="*/ 1602632 h 3482342"/>
              <a:gd name="connsiteX39" fmla="*/ 9664242 w 12192000"/>
              <a:gd name="connsiteY39" fmla="*/ 1622075 h 3482342"/>
              <a:gd name="connsiteX40" fmla="*/ 9579195 w 12192000"/>
              <a:gd name="connsiteY40" fmla="*/ 1648017 h 3482342"/>
              <a:gd name="connsiteX41" fmla="*/ 9433652 w 12192000"/>
              <a:gd name="connsiteY41" fmla="*/ 1681174 h 3482342"/>
              <a:gd name="connsiteX42" fmla="*/ 9403775 w 12192000"/>
              <a:gd name="connsiteY42" fmla="*/ 1690403 h 3482342"/>
              <a:gd name="connsiteX43" fmla="*/ 9382503 w 12192000"/>
              <a:gd name="connsiteY43" fmla="*/ 1706957 h 3482342"/>
              <a:gd name="connsiteX44" fmla="*/ 9381410 w 12192000"/>
              <a:gd name="connsiteY44" fmla="*/ 1718312 h 3482342"/>
              <a:gd name="connsiteX45" fmla="*/ 9365685 w 12192000"/>
              <a:gd name="connsiteY45" fmla="*/ 1724772 h 3482342"/>
              <a:gd name="connsiteX46" fmla="*/ 9278020 w 12192000"/>
              <a:gd name="connsiteY46" fmla="*/ 1741161 h 3482342"/>
              <a:gd name="connsiteX47" fmla="*/ 9217145 w 12192000"/>
              <a:gd name="connsiteY47" fmla="*/ 1771195 h 3482342"/>
              <a:gd name="connsiteX48" fmla="*/ 8955875 w 12192000"/>
              <a:gd name="connsiteY48" fmla="*/ 1796806 h 3482342"/>
              <a:gd name="connsiteX49" fmla="*/ 8648415 w 12192000"/>
              <a:gd name="connsiteY49" fmla="*/ 1878623 h 3482342"/>
              <a:gd name="connsiteX50" fmla="*/ 8495949 w 12192000"/>
              <a:gd name="connsiteY50" fmla="*/ 1902425 h 3482342"/>
              <a:gd name="connsiteX51" fmla="*/ 8236214 w 12192000"/>
              <a:gd name="connsiteY51" fmla="*/ 1909725 h 3482342"/>
              <a:gd name="connsiteX52" fmla="*/ 8132104 w 12192000"/>
              <a:gd name="connsiteY52" fmla="*/ 1895727 h 3482342"/>
              <a:gd name="connsiteX53" fmla="*/ 7918078 w 12192000"/>
              <a:gd name="connsiteY53" fmla="*/ 1862668 h 3482342"/>
              <a:gd name="connsiteX54" fmla="*/ 7817899 w 12192000"/>
              <a:gd name="connsiteY54" fmla="*/ 1862176 h 3482342"/>
              <a:gd name="connsiteX55" fmla="*/ 7768994 w 12192000"/>
              <a:gd name="connsiteY55" fmla="*/ 1855721 h 3482342"/>
              <a:gd name="connsiteX56" fmla="*/ 7618027 w 12192000"/>
              <a:gd name="connsiteY56" fmla="*/ 1830959 h 3482342"/>
              <a:gd name="connsiteX57" fmla="*/ 7449425 w 12192000"/>
              <a:gd name="connsiteY57" fmla="*/ 1810910 h 3482342"/>
              <a:gd name="connsiteX58" fmla="*/ 7342915 w 12192000"/>
              <a:gd name="connsiteY58" fmla="*/ 1819827 h 3482342"/>
              <a:gd name="connsiteX59" fmla="*/ 7255191 w 12192000"/>
              <a:gd name="connsiteY59" fmla="*/ 1834354 h 3482342"/>
              <a:gd name="connsiteX60" fmla="*/ 7131205 w 12192000"/>
              <a:gd name="connsiteY60" fmla="*/ 1845557 h 3482342"/>
              <a:gd name="connsiteX61" fmla="*/ 6941837 w 12192000"/>
              <a:gd name="connsiteY61" fmla="*/ 1840640 h 3482342"/>
              <a:gd name="connsiteX62" fmla="*/ 6837145 w 12192000"/>
              <a:gd name="connsiteY62" fmla="*/ 1870724 h 3482342"/>
              <a:gd name="connsiteX63" fmla="*/ 6753991 w 12192000"/>
              <a:gd name="connsiteY63" fmla="*/ 1860969 h 3482342"/>
              <a:gd name="connsiteX64" fmla="*/ 6727754 w 12192000"/>
              <a:gd name="connsiteY64" fmla="*/ 1882372 h 3482342"/>
              <a:gd name="connsiteX65" fmla="*/ 6723371 w 12192000"/>
              <a:gd name="connsiteY65" fmla="*/ 1886494 h 3482342"/>
              <a:gd name="connsiteX66" fmla="*/ 6702779 w 12192000"/>
              <a:gd name="connsiteY66" fmla="*/ 1893601 h 3482342"/>
              <a:gd name="connsiteX67" fmla="*/ 6686657 w 12192000"/>
              <a:gd name="connsiteY67" fmla="*/ 1907344 h 3482342"/>
              <a:gd name="connsiteX68" fmla="*/ 6651330 w 12192000"/>
              <a:gd name="connsiteY68" fmla="*/ 1922921 h 3482342"/>
              <a:gd name="connsiteX69" fmla="*/ 6622958 w 12192000"/>
              <a:gd name="connsiteY69" fmla="*/ 1936255 h 3482342"/>
              <a:gd name="connsiteX70" fmla="*/ 6522602 w 12192000"/>
              <a:gd name="connsiteY70" fmla="*/ 1954133 h 3482342"/>
              <a:gd name="connsiteX71" fmla="*/ 6444344 w 12192000"/>
              <a:gd name="connsiteY71" fmla="*/ 1969663 h 3482342"/>
              <a:gd name="connsiteX72" fmla="*/ 6409626 w 12192000"/>
              <a:gd name="connsiteY72" fmla="*/ 1978846 h 3482342"/>
              <a:gd name="connsiteX73" fmla="*/ 6333446 w 12192000"/>
              <a:gd name="connsiteY73" fmla="*/ 1997163 h 3482342"/>
              <a:gd name="connsiteX74" fmla="*/ 6294933 w 12192000"/>
              <a:gd name="connsiteY74" fmla="*/ 2019412 h 3482342"/>
              <a:gd name="connsiteX75" fmla="*/ 6238719 w 12192000"/>
              <a:gd name="connsiteY75" fmla="*/ 2042547 h 3482342"/>
              <a:gd name="connsiteX76" fmla="*/ 6187205 w 12192000"/>
              <a:gd name="connsiteY76" fmla="*/ 2060048 h 3482342"/>
              <a:gd name="connsiteX77" fmla="*/ 6138780 w 12192000"/>
              <a:gd name="connsiteY77" fmla="*/ 2081918 h 3482342"/>
              <a:gd name="connsiteX78" fmla="*/ 6120125 w 12192000"/>
              <a:gd name="connsiteY78" fmla="*/ 2109475 h 3482342"/>
              <a:gd name="connsiteX79" fmla="*/ 6056576 w 12192000"/>
              <a:gd name="connsiteY79" fmla="*/ 2120066 h 3482342"/>
              <a:gd name="connsiteX80" fmla="*/ 5993794 w 12192000"/>
              <a:gd name="connsiteY80" fmla="*/ 2122569 h 3482342"/>
              <a:gd name="connsiteX81" fmla="*/ 5943601 w 12192000"/>
              <a:gd name="connsiteY81" fmla="*/ 2137719 h 3482342"/>
              <a:gd name="connsiteX82" fmla="*/ 5898141 w 12192000"/>
              <a:gd name="connsiteY82" fmla="*/ 2144806 h 3482342"/>
              <a:gd name="connsiteX83" fmla="*/ 5855337 w 12192000"/>
              <a:gd name="connsiteY83" fmla="*/ 2137719 h 3482342"/>
              <a:gd name="connsiteX84" fmla="*/ 5817682 w 12192000"/>
              <a:gd name="connsiteY84" fmla="*/ 2157358 h 3482342"/>
              <a:gd name="connsiteX85" fmla="*/ 5735300 w 12192000"/>
              <a:gd name="connsiteY85" fmla="*/ 2158902 h 3482342"/>
              <a:gd name="connsiteX86" fmla="*/ 5591469 w 12192000"/>
              <a:gd name="connsiteY86" fmla="*/ 2178389 h 3482342"/>
              <a:gd name="connsiteX87" fmla="*/ 5505818 w 12192000"/>
              <a:gd name="connsiteY87" fmla="*/ 2194207 h 3482342"/>
              <a:gd name="connsiteX88" fmla="*/ 5452860 w 12192000"/>
              <a:gd name="connsiteY88" fmla="*/ 2180085 h 3482342"/>
              <a:gd name="connsiteX89" fmla="*/ 5414282 w 12192000"/>
              <a:gd name="connsiteY89" fmla="*/ 2183070 h 3482342"/>
              <a:gd name="connsiteX90" fmla="*/ 5368369 w 12192000"/>
              <a:gd name="connsiteY90" fmla="*/ 2204272 h 3482342"/>
              <a:gd name="connsiteX91" fmla="*/ 5336354 w 12192000"/>
              <a:gd name="connsiteY91" fmla="*/ 2218920 h 3482342"/>
              <a:gd name="connsiteX92" fmla="*/ 5291263 w 12192000"/>
              <a:gd name="connsiteY92" fmla="*/ 2239182 h 3482342"/>
              <a:gd name="connsiteX93" fmla="*/ 5255152 w 12192000"/>
              <a:gd name="connsiteY93" fmla="*/ 2247164 h 3482342"/>
              <a:gd name="connsiteX94" fmla="*/ 5233796 w 12192000"/>
              <a:gd name="connsiteY94" fmla="*/ 2268260 h 3482342"/>
              <a:gd name="connsiteX95" fmla="*/ 5212786 w 12192000"/>
              <a:gd name="connsiteY95" fmla="*/ 2296592 h 3482342"/>
              <a:gd name="connsiteX96" fmla="*/ 5173523 w 12192000"/>
              <a:gd name="connsiteY96" fmla="*/ 2309057 h 3482342"/>
              <a:gd name="connsiteX97" fmla="*/ 5123830 w 12192000"/>
              <a:gd name="connsiteY97" fmla="*/ 2307070 h 3482342"/>
              <a:gd name="connsiteX98" fmla="*/ 5065426 w 12192000"/>
              <a:gd name="connsiteY98" fmla="*/ 2324076 h 3482342"/>
              <a:gd name="connsiteX99" fmla="*/ 4975908 w 12192000"/>
              <a:gd name="connsiteY99" fmla="*/ 2364128 h 3482342"/>
              <a:gd name="connsiteX100" fmla="*/ 4913723 w 12192000"/>
              <a:gd name="connsiteY100" fmla="*/ 2385265 h 3482342"/>
              <a:gd name="connsiteX101" fmla="*/ 4746485 w 12192000"/>
              <a:gd name="connsiteY101" fmla="*/ 2451769 h 3482342"/>
              <a:gd name="connsiteX102" fmla="*/ 4681588 w 12192000"/>
              <a:gd name="connsiteY102" fmla="*/ 2467494 h 3482342"/>
              <a:gd name="connsiteX103" fmla="*/ 1783655 w 12192000"/>
              <a:gd name="connsiteY103" fmla="*/ 3163860 h 3482342"/>
              <a:gd name="connsiteX104" fmla="*/ 1325955 w 12192000"/>
              <a:gd name="connsiteY104" fmla="*/ 3176692 h 3482342"/>
              <a:gd name="connsiteX105" fmla="*/ 1190384 w 12192000"/>
              <a:gd name="connsiteY105" fmla="*/ 3203504 h 3482342"/>
              <a:gd name="connsiteX106" fmla="*/ 1094537 w 12192000"/>
              <a:gd name="connsiteY106" fmla="*/ 3229469 h 3482342"/>
              <a:gd name="connsiteX107" fmla="*/ 779276 w 12192000"/>
              <a:gd name="connsiteY107" fmla="*/ 3327290 h 3482342"/>
              <a:gd name="connsiteX108" fmla="*/ 600378 w 12192000"/>
              <a:gd name="connsiteY108" fmla="*/ 3335250 h 3482342"/>
              <a:gd name="connsiteX109" fmla="*/ 493457 w 12192000"/>
              <a:gd name="connsiteY109" fmla="*/ 3365044 h 3482342"/>
              <a:gd name="connsiteX110" fmla="*/ 349402 w 12192000"/>
              <a:gd name="connsiteY110" fmla="*/ 3380897 h 3482342"/>
              <a:gd name="connsiteX111" fmla="*/ 192183 w 12192000"/>
              <a:gd name="connsiteY111" fmla="*/ 3460075 h 3482342"/>
              <a:gd name="connsiteX112" fmla="*/ 46713 w 12192000"/>
              <a:gd name="connsiteY112" fmla="*/ 3462986 h 3482342"/>
              <a:gd name="connsiteX113" fmla="*/ 2765 w 12192000"/>
              <a:gd name="connsiteY113" fmla="*/ 3480770 h 3482342"/>
              <a:gd name="connsiteX114" fmla="*/ 0 w 12192000"/>
              <a:gd name="connsiteY114" fmla="*/ 3482342 h 3482342"/>
              <a:gd name="connsiteX115" fmla="*/ 0 w 12192000"/>
              <a:gd name="connsiteY11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058690 w 12192000"/>
              <a:gd name="connsiteY34" fmla="*/ 1474888 h 3482342"/>
              <a:gd name="connsiteX35" fmla="*/ 10004424 w 12192000"/>
              <a:gd name="connsiteY35" fmla="*/ 1489801 h 3482342"/>
              <a:gd name="connsiteX36" fmla="*/ 9999951 w 12192000"/>
              <a:gd name="connsiteY36" fmla="*/ 1499127 h 3482342"/>
              <a:gd name="connsiteX37" fmla="*/ 9845462 w 12192000"/>
              <a:gd name="connsiteY37" fmla="*/ 1548192 h 3482342"/>
              <a:gd name="connsiteX38" fmla="*/ 9736156 w 12192000"/>
              <a:gd name="connsiteY38" fmla="*/ 1581928 h 3482342"/>
              <a:gd name="connsiteX39" fmla="*/ 9693355 w 12192000"/>
              <a:gd name="connsiteY39" fmla="*/ 1602632 h 3482342"/>
              <a:gd name="connsiteX40" fmla="*/ 9664242 w 12192000"/>
              <a:gd name="connsiteY40" fmla="*/ 1622075 h 3482342"/>
              <a:gd name="connsiteX41" fmla="*/ 9579195 w 12192000"/>
              <a:gd name="connsiteY41" fmla="*/ 1648017 h 3482342"/>
              <a:gd name="connsiteX42" fmla="*/ 9433652 w 12192000"/>
              <a:gd name="connsiteY42" fmla="*/ 1681174 h 3482342"/>
              <a:gd name="connsiteX43" fmla="*/ 9403775 w 12192000"/>
              <a:gd name="connsiteY43" fmla="*/ 1690403 h 3482342"/>
              <a:gd name="connsiteX44" fmla="*/ 9382503 w 12192000"/>
              <a:gd name="connsiteY44" fmla="*/ 1706957 h 3482342"/>
              <a:gd name="connsiteX45" fmla="*/ 9381410 w 12192000"/>
              <a:gd name="connsiteY45" fmla="*/ 1718312 h 3482342"/>
              <a:gd name="connsiteX46" fmla="*/ 9365685 w 12192000"/>
              <a:gd name="connsiteY46" fmla="*/ 1724772 h 3482342"/>
              <a:gd name="connsiteX47" fmla="*/ 9278020 w 12192000"/>
              <a:gd name="connsiteY47" fmla="*/ 1741161 h 3482342"/>
              <a:gd name="connsiteX48" fmla="*/ 9217145 w 12192000"/>
              <a:gd name="connsiteY48" fmla="*/ 1771195 h 3482342"/>
              <a:gd name="connsiteX49" fmla="*/ 8955875 w 12192000"/>
              <a:gd name="connsiteY49" fmla="*/ 1796806 h 3482342"/>
              <a:gd name="connsiteX50" fmla="*/ 8648415 w 12192000"/>
              <a:gd name="connsiteY50" fmla="*/ 1878623 h 3482342"/>
              <a:gd name="connsiteX51" fmla="*/ 8495949 w 12192000"/>
              <a:gd name="connsiteY51" fmla="*/ 1902425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41837 w 12192000"/>
              <a:gd name="connsiteY62" fmla="*/ 1840640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686657 w 12192000"/>
              <a:gd name="connsiteY68" fmla="*/ 1907344 h 3482342"/>
              <a:gd name="connsiteX69" fmla="*/ 6651330 w 12192000"/>
              <a:gd name="connsiteY69" fmla="*/ 1922921 h 3482342"/>
              <a:gd name="connsiteX70" fmla="*/ 6622958 w 12192000"/>
              <a:gd name="connsiteY70" fmla="*/ 1936255 h 3482342"/>
              <a:gd name="connsiteX71" fmla="*/ 6522602 w 12192000"/>
              <a:gd name="connsiteY71" fmla="*/ 1954133 h 3482342"/>
              <a:gd name="connsiteX72" fmla="*/ 6444344 w 12192000"/>
              <a:gd name="connsiteY72" fmla="*/ 1969663 h 3482342"/>
              <a:gd name="connsiteX73" fmla="*/ 6409626 w 12192000"/>
              <a:gd name="connsiteY73" fmla="*/ 1978846 h 3482342"/>
              <a:gd name="connsiteX74" fmla="*/ 6333446 w 12192000"/>
              <a:gd name="connsiteY74" fmla="*/ 1997163 h 3482342"/>
              <a:gd name="connsiteX75" fmla="*/ 6294933 w 12192000"/>
              <a:gd name="connsiteY75" fmla="*/ 2019412 h 3482342"/>
              <a:gd name="connsiteX76" fmla="*/ 6238719 w 12192000"/>
              <a:gd name="connsiteY76" fmla="*/ 2042547 h 3482342"/>
              <a:gd name="connsiteX77" fmla="*/ 6187205 w 12192000"/>
              <a:gd name="connsiteY77" fmla="*/ 2060048 h 3482342"/>
              <a:gd name="connsiteX78" fmla="*/ 6138780 w 12192000"/>
              <a:gd name="connsiteY78" fmla="*/ 2081918 h 3482342"/>
              <a:gd name="connsiteX79" fmla="*/ 6120125 w 12192000"/>
              <a:gd name="connsiteY79" fmla="*/ 2109475 h 3482342"/>
              <a:gd name="connsiteX80" fmla="*/ 6056576 w 12192000"/>
              <a:gd name="connsiteY80" fmla="*/ 2120066 h 3482342"/>
              <a:gd name="connsiteX81" fmla="*/ 5993794 w 12192000"/>
              <a:gd name="connsiteY81" fmla="*/ 2122569 h 3482342"/>
              <a:gd name="connsiteX82" fmla="*/ 5943601 w 12192000"/>
              <a:gd name="connsiteY82" fmla="*/ 2137719 h 3482342"/>
              <a:gd name="connsiteX83" fmla="*/ 5898141 w 12192000"/>
              <a:gd name="connsiteY83" fmla="*/ 2144806 h 3482342"/>
              <a:gd name="connsiteX84" fmla="*/ 5855337 w 12192000"/>
              <a:gd name="connsiteY84" fmla="*/ 2137719 h 3482342"/>
              <a:gd name="connsiteX85" fmla="*/ 5817682 w 12192000"/>
              <a:gd name="connsiteY85" fmla="*/ 2157358 h 3482342"/>
              <a:gd name="connsiteX86" fmla="*/ 5735300 w 12192000"/>
              <a:gd name="connsiteY86" fmla="*/ 2158902 h 3482342"/>
              <a:gd name="connsiteX87" fmla="*/ 5591469 w 12192000"/>
              <a:gd name="connsiteY87" fmla="*/ 2178389 h 3482342"/>
              <a:gd name="connsiteX88" fmla="*/ 5505818 w 12192000"/>
              <a:gd name="connsiteY88" fmla="*/ 2194207 h 3482342"/>
              <a:gd name="connsiteX89" fmla="*/ 5452860 w 12192000"/>
              <a:gd name="connsiteY89" fmla="*/ 2180085 h 3482342"/>
              <a:gd name="connsiteX90" fmla="*/ 5414282 w 12192000"/>
              <a:gd name="connsiteY90" fmla="*/ 2183070 h 3482342"/>
              <a:gd name="connsiteX91" fmla="*/ 5368369 w 12192000"/>
              <a:gd name="connsiteY91" fmla="*/ 2204272 h 3482342"/>
              <a:gd name="connsiteX92" fmla="*/ 5336354 w 12192000"/>
              <a:gd name="connsiteY92" fmla="*/ 2218920 h 3482342"/>
              <a:gd name="connsiteX93" fmla="*/ 5291263 w 12192000"/>
              <a:gd name="connsiteY93" fmla="*/ 2239182 h 3482342"/>
              <a:gd name="connsiteX94" fmla="*/ 5255152 w 12192000"/>
              <a:gd name="connsiteY94" fmla="*/ 2247164 h 3482342"/>
              <a:gd name="connsiteX95" fmla="*/ 5233796 w 12192000"/>
              <a:gd name="connsiteY95" fmla="*/ 2268260 h 3482342"/>
              <a:gd name="connsiteX96" fmla="*/ 5212786 w 12192000"/>
              <a:gd name="connsiteY96" fmla="*/ 2296592 h 3482342"/>
              <a:gd name="connsiteX97" fmla="*/ 5173523 w 12192000"/>
              <a:gd name="connsiteY97" fmla="*/ 2309057 h 3482342"/>
              <a:gd name="connsiteX98" fmla="*/ 5123830 w 12192000"/>
              <a:gd name="connsiteY98" fmla="*/ 2307070 h 3482342"/>
              <a:gd name="connsiteX99" fmla="*/ 5065426 w 12192000"/>
              <a:gd name="connsiteY99" fmla="*/ 2324076 h 3482342"/>
              <a:gd name="connsiteX100" fmla="*/ 4975908 w 12192000"/>
              <a:gd name="connsiteY100" fmla="*/ 2364128 h 3482342"/>
              <a:gd name="connsiteX101" fmla="*/ 4913723 w 12192000"/>
              <a:gd name="connsiteY101" fmla="*/ 2385265 h 3482342"/>
              <a:gd name="connsiteX102" fmla="*/ 4746485 w 12192000"/>
              <a:gd name="connsiteY102" fmla="*/ 2451769 h 3482342"/>
              <a:gd name="connsiteX103" fmla="*/ 4681588 w 12192000"/>
              <a:gd name="connsiteY103" fmla="*/ 2467494 h 3482342"/>
              <a:gd name="connsiteX104" fmla="*/ 1783655 w 12192000"/>
              <a:gd name="connsiteY104" fmla="*/ 3163860 h 3482342"/>
              <a:gd name="connsiteX105" fmla="*/ 1325955 w 12192000"/>
              <a:gd name="connsiteY105" fmla="*/ 3176692 h 3482342"/>
              <a:gd name="connsiteX106" fmla="*/ 1190384 w 12192000"/>
              <a:gd name="connsiteY106" fmla="*/ 3203504 h 3482342"/>
              <a:gd name="connsiteX107" fmla="*/ 1094537 w 12192000"/>
              <a:gd name="connsiteY107" fmla="*/ 3229469 h 3482342"/>
              <a:gd name="connsiteX108" fmla="*/ 779276 w 12192000"/>
              <a:gd name="connsiteY108" fmla="*/ 3327290 h 3482342"/>
              <a:gd name="connsiteX109" fmla="*/ 600378 w 12192000"/>
              <a:gd name="connsiteY109" fmla="*/ 3335250 h 3482342"/>
              <a:gd name="connsiteX110" fmla="*/ 493457 w 12192000"/>
              <a:gd name="connsiteY110" fmla="*/ 3365044 h 3482342"/>
              <a:gd name="connsiteX111" fmla="*/ 349402 w 12192000"/>
              <a:gd name="connsiteY111" fmla="*/ 3380897 h 3482342"/>
              <a:gd name="connsiteX112" fmla="*/ 192183 w 12192000"/>
              <a:gd name="connsiteY112" fmla="*/ 3460075 h 3482342"/>
              <a:gd name="connsiteX113" fmla="*/ 46713 w 12192000"/>
              <a:gd name="connsiteY113" fmla="*/ 3462986 h 3482342"/>
              <a:gd name="connsiteX114" fmla="*/ 2765 w 12192000"/>
              <a:gd name="connsiteY114" fmla="*/ 3480770 h 3482342"/>
              <a:gd name="connsiteX115" fmla="*/ 0 w 12192000"/>
              <a:gd name="connsiteY115" fmla="*/ 3482342 h 3482342"/>
              <a:gd name="connsiteX116" fmla="*/ 0 w 12192000"/>
              <a:gd name="connsiteY11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495949 w 12192000"/>
              <a:gd name="connsiteY52" fmla="*/ 1902425 h 3482342"/>
              <a:gd name="connsiteX53" fmla="*/ 8236214 w 12192000"/>
              <a:gd name="connsiteY53" fmla="*/ 1909725 h 3482342"/>
              <a:gd name="connsiteX54" fmla="*/ 8132104 w 12192000"/>
              <a:gd name="connsiteY54" fmla="*/ 1895727 h 3482342"/>
              <a:gd name="connsiteX55" fmla="*/ 7918078 w 12192000"/>
              <a:gd name="connsiteY55" fmla="*/ 1862668 h 3482342"/>
              <a:gd name="connsiteX56" fmla="*/ 7817899 w 12192000"/>
              <a:gd name="connsiteY56" fmla="*/ 1862176 h 3482342"/>
              <a:gd name="connsiteX57" fmla="*/ 7768994 w 12192000"/>
              <a:gd name="connsiteY57" fmla="*/ 1855721 h 3482342"/>
              <a:gd name="connsiteX58" fmla="*/ 7618027 w 12192000"/>
              <a:gd name="connsiteY58" fmla="*/ 1830959 h 3482342"/>
              <a:gd name="connsiteX59" fmla="*/ 7449425 w 12192000"/>
              <a:gd name="connsiteY59" fmla="*/ 1810910 h 3482342"/>
              <a:gd name="connsiteX60" fmla="*/ 7342915 w 12192000"/>
              <a:gd name="connsiteY60" fmla="*/ 1819827 h 3482342"/>
              <a:gd name="connsiteX61" fmla="*/ 7255191 w 12192000"/>
              <a:gd name="connsiteY61" fmla="*/ 1834354 h 3482342"/>
              <a:gd name="connsiteX62" fmla="*/ 7131205 w 12192000"/>
              <a:gd name="connsiteY62" fmla="*/ 1845557 h 3482342"/>
              <a:gd name="connsiteX63" fmla="*/ 6941837 w 12192000"/>
              <a:gd name="connsiteY63" fmla="*/ 1840640 h 3482342"/>
              <a:gd name="connsiteX64" fmla="*/ 6837145 w 12192000"/>
              <a:gd name="connsiteY64" fmla="*/ 1870724 h 3482342"/>
              <a:gd name="connsiteX65" fmla="*/ 6753991 w 12192000"/>
              <a:gd name="connsiteY65" fmla="*/ 1860969 h 3482342"/>
              <a:gd name="connsiteX66" fmla="*/ 6727754 w 12192000"/>
              <a:gd name="connsiteY66" fmla="*/ 1882372 h 3482342"/>
              <a:gd name="connsiteX67" fmla="*/ 6723371 w 12192000"/>
              <a:gd name="connsiteY67" fmla="*/ 1886494 h 3482342"/>
              <a:gd name="connsiteX68" fmla="*/ 6702779 w 12192000"/>
              <a:gd name="connsiteY68" fmla="*/ 1893601 h 3482342"/>
              <a:gd name="connsiteX69" fmla="*/ 6686657 w 12192000"/>
              <a:gd name="connsiteY69" fmla="*/ 1907344 h 3482342"/>
              <a:gd name="connsiteX70" fmla="*/ 6651330 w 12192000"/>
              <a:gd name="connsiteY70" fmla="*/ 1922921 h 3482342"/>
              <a:gd name="connsiteX71" fmla="*/ 6622958 w 12192000"/>
              <a:gd name="connsiteY71" fmla="*/ 1936255 h 3482342"/>
              <a:gd name="connsiteX72" fmla="*/ 6522602 w 12192000"/>
              <a:gd name="connsiteY72" fmla="*/ 1954133 h 3482342"/>
              <a:gd name="connsiteX73" fmla="*/ 6444344 w 12192000"/>
              <a:gd name="connsiteY73" fmla="*/ 1969663 h 3482342"/>
              <a:gd name="connsiteX74" fmla="*/ 6409626 w 12192000"/>
              <a:gd name="connsiteY74" fmla="*/ 1978846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87205 w 12192000"/>
              <a:gd name="connsiteY78" fmla="*/ 2060048 h 3482342"/>
              <a:gd name="connsiteX79" fmla="*/ 6138780 w 12192000"/>
              <a:gd name="connsiteY79" fmla="*/ 2081918 h 3482342"/>
              <a:gd name="connsiteX80" fmla="*/ 6120125 w 12192000"/>
              <a:gd name="connsiteY80" fmla="*/ 2109475 h 3482342"/>
              <a:gd name="connsiteX81" fmla="*/ 6056576 w 12192000"/>
              <a:gd name="connsiteY81" fmla="*/ 2120066 h 3482342"/>
              <a:gd name="connsiteX82" fmla="*/ 5993794 w 12192000"/>
              <a:gd name="connsiteY82" fmla="*/ 2122569 h 3482342"/>
              <a:gd name="connsiteX83" fmla="*/ 5943601 w 12192000"/>
              <a:gd name="connsiteY83" fmla="*/ 2137719 h 3482342"/>
              <a:gd name="connsiteX84" fmla="*/ 5898141 w 12192000"/>
              <a:gd name="connsiteY84" fmla="*/ 2144806 h 3482342"/>
              <a:gd name="connsiteX85" fmla="*/ 5855337 w 12192000"/>
              <a:gd name="connsiteY85" fmla="*/ 2137719 h 3482342"/>
              <a:gd name="connsiteX86" fmla="*/ 5817682 w 12192000"/>
              <a:gd name="connsiteY86" fmla="*/ 2157358 h 3482342"/>
              <a:gd name="connsiteX87" fmla="*/ 5735300 w 12192000"/>
              <a:gd name="connsiteY87" fmla="*/ 2158902 h 3482342"/>
              <a:gd name="connsiteX88" fmla="*/ 5591469 w 12192000"/>
              <a:gd name="connsiteY88" fmla="*/ 2178389 h 3482342"/>
              <a:gd name="connsiteX89" fmla="*/ 5505818 w 12192000"/>
              <a:gd name="connsiteY89" fmla="*/ 2194207 h 3482342"/>
              <a:gd name="connsiteX90" fmla="*/ 5452860 w 12192000"/>
              <a:gd name="connsiteY90" fmla="*/ 2180085 h 3482342"/>
              <a:gd name="connsiteX91" fmla="*/ 5414282 w 12192000"/>
              <a:gd name="connsiteY91" fmla="*/ 2183070 h 3482342"/>
              <a:gd name="connsiteX92" fmla="*/ 5368369 w 12192000"/>
              <a:gd name="connsiteY92" fmla="*/ 2204272 h 3482342"/>
              <a:gd name="connsiteX93" fmla="*/ 5336354 w 12192000"/>
              <a:gd name="connsiteY93" fmla="*/ 2218920 h 3482342"/>
              <a:gd name="connsiteX94" fmla="*/ 5291263 w 12192000"/>
              <a:gd name="connsiteY94" fmla="*/ 2239182 h 3482342"/>
              <a:gd name="connsiteX95" fmla="*/ 5255152 w 12192000"/>
              <a:gd name="connsiteY95" fmla="*/ 2247164 h 3482342"/>
              <a:gd name="connsiteX96" fmla="*/ 5233796 w 12192000"/>
              <a:gd name="connsiteY96" fmla="*/ 2268260 h 3482342"/>
              <a:gd name="connsiteX97" fmla="*/ 5212786 w 12192000"/>
              <a:gd name="connsiteY97" fmla="*/ 2296592 h 3482342"/>
              <a:gd name="connsiteX98" fmla="*/ 5173523 w 12192000"/>
              <a:gd name="connsiteY98" fmla="*/ 2309057 h 3482342"/>
              <a:gd name="connsiteX99" fmla="*/ 5123830 w 12192000"/>
              <a:gd name="connsiteY99" fmla="*/ 2307070 h 3482342"/>
              <a:gd name="connsiteX100" fmla="*/ 5065426 w 12192000"/>
              <a:gd name="connsiteY100" fmla="*/ 2324076 h 3482342"/>
              <a:gd name="connsiteX101" fmla="*/ 4975908 w 12192000"/>
              <a:gd name="connsiteY101" fmla="*/ 2364128 h 3482342"/>
              <a:gd name="connsiteX102" fmla="*/ 4913723 w 12192000"/>
              <a:gd name="connsiteY102" fmla="*/ 2385265 h 3482342"/>
              <a:gd name="connsiteX103" fmla="*/ 4746485 w 12192000"/>
              <a:gd name="connsiteY103" fmla="*/ 2451769 h 3482342"/>
              <a:gd name="connsiteX104" fmla="*/ 4681588 w 12192000"/>
              <a:gd name="connsiteY104" fmla="*/ 2467494 h 3482342"/>
              <a:gd name="connsiteX105" fmla="*/ 1783655 w 12192000"/>
              <a:gd name="connsiteY105" fmla="*/ 3163860 h 3482342"/>
              <a:gd name="connsiteX106" fmla="*/ 1325955 w 12192000"/>
              <a:gd name="connsiteY106" fmla="*/ 3176692 h 3482342"/>
              <a:gd name="connsiteX107" fmla="*/ 1190384 w 12192000"/>
              <a:gd name="connsiteY107" fmla="*/ 3203504 h 3482342"/>
              <a:gd name="connsiteX108" fmla="*/ 1094537 w 12192000"/>
              <a:gd name="connsiteY108" fmla="*/ 3229469 h 3482342"/>
              <a:gd name="connsiteX109" fmla="*/ 779276 w 12192000"/>
              <a:gd name="connsiteY109" fmla="*/ 3327290 h 3482342"/>
              <a:gd name="connsiteX110" fmla="*/ 600378 w 12192000"/>
              <a:gd name="connsiteY110" fmla="*/ 3335250 h 3482342"/>
              <a:gd name="connsiteX111" fmla="*/ 493457 w 12192000"/>
              <a:gd name="connsiteY111" fmla="*/ 3365044 h 3482342"/>
              <a:gd name="connsiteX112" fmla="*/ 349402 w 12192000"/>
              <a:gd name="connsiteY112" fmla="*/ 3380897 h 3482342"/>
              <a:gd name="connsiteX113" fmla="*/ 192183 w 12192000"/>
              <a:gd name="connsiteY113" fmla="*/ 3460075 h 3482342"/>
              <a:gd name="connsiteX114" fmla="*/ 46713 w 12192000"/>
              <a:gd name="connsiteY114" fmla="*/ 3462986 h 3482342"/>
              <a:gd name="connsiteX115" fmla="*/ 2765 w 12192000"/>
              <a:gd name="connsiteY115" fmla="*/ 3480770 h 3482342"/>
              <a:gd name="connsiteX116" fmla="*/ 0 w 12192000"/>
              <a:gd name="connsiteY116" fmla="*/ 3482342 h 3482342"/>
              <a:gd name="connsiteX117" fmla="*/ 0 w 12192000"/>
              <a:gd name="connsiteY11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495949 w 12192000"/>
              <a:gd name="connsiteY52" fmla="*/ 1902425 h 3482342"/>
              <a:gd name="connsiteX53" fmla="*/ 8236214 w 12192000"/>
              <a:gd name="connsiteY53" fmla="*/ 1909725 h 3482342"/>
              <a:gd name="connsiteX54" fmla="*/ 8132104 w 12192000"/>
              <a:gd name="connsiteY54" fmla="*/ 1895727 h 3482342"/>
              <a:gd name="connsiteX55" fmla="*/ 7918078 w 12192000"/>
              <a:gd name="connsiteY55" fmla="*/ 1862668 h 3482342"/>
              <a:gd name="connsiteX56" fmla="*/ 7817899 w 12192000"/>
              <a:gd name="connsiteY56" fmla="*/ 1862176 h 3482342"/>
              <a:gd name="connsiteX57" fmla="*/ 7768994 w 12192000"/>
              <a:gd name="connsiteY57" fmla="*/ 1855721 h 3482342"/>
              <a:gd name="connsiteX58" fmla="*/ 7618027 w 12192000"/>
              <a:gd name="connsiteY58" fmla="*/ 1830959 h 3482342"/>
              <a:gd name="connsiteX59" fmla="*/ 7449425 w 12192000"/>
              <a:gd name="connsiteY59" fmla="*/ 1810910 h 3482342"/>
              <a:gd name="connsiteX60" fmla="*/ 7342915 w 12192000"/>
              <a:gd name="connsiteY60" fmla="*/ 1819827 h 3482342"/>
              <a:gd name="connsiteX61" fmla="*/ 7255191 w 12192000"/>
              <a:gd name="connsiteY61" fmla="*/ 1834354 h 3482342"/>
              <a:gd name="connsiteX62" fmla="*/ 7131205 w 12192000"/>
              <a:gd name="connsiteY62" fmla="*/ 1845557 h 3482342"/>
              <a:gd name="connsiteX63" fmla="*/ 6941837 w 12192000"/>
              <a:gd name="connsiteY63" fmla="*/ 1840640 h 3482342"/>
              <a:gd name="connsiteX64" fmla="*/ 6837145 w 12192000"/>
              <a:gd name="connsiteY64" fmla="*/ 1870724 h 3482342"/>
              <a:gd name="connsiteX65" fmla="*/ 6753991 w 12192000"/>
              <a:gd name="connsiteY65" fmla="*/ 1860969 h 3482342"/>
              <a:gd name="connsiteX66" fmla="*/ 6727754 w 12192000"/>
              <a:gd name="connsiteY66" fmla="*/ 1882372 h 3482342"/>
              <a:gd name="connsiteX67" fmla="*/ 6723371 w 12192000"/>
              <a:gd name="connsiteY67" fmla="*/ 1886494 h 3482342"/>
              <a:gd name="connsiteX68" fmla="*/ 6702779 w 12192000"/>
              <a:gd name="connsiteY68" fmla="*/ 1893601 h 3482342"/>
              <a:gd name="connsiteX69" fmla="*/ 6686657 w 12192000"/>
              <a:gd name="connsiteY69" fmla="*/ 1907344 h 3482342"/>
              <a:gd name="connsiteX70" fmla="*/ 6651330 w 12192000"/>
              <a:gd name="connsiteY70" fmla="*/ 1922921 h 3482342"/>
              <a:gd name="connsiteX71" fmla="*/ 6622958 w 12192000"/>
              <a:gd name="connsiteY71" fmla="*/ 1936255 h 3482342"/>
              <a:gd name="connsiteX72" fmla="*/ 6522602 w 12192000"/>
              <a:gd name="connsiteY72" fmla="*/ 1954133 h 3482342"/>
              <a:gd name="connsiteX73" fmla="*/ 6444344 w 12192000"/>
              <a:gd name="connsiteY73" fmla="*/ 1969663 h 3482342"/>
              <a:gd name="connsiteX74" fmla="*/ 6409626 w 12192000"/>
              <a:gd name="connsiteY74" fmla="*/ 1978846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87205 w 12192000"/>
              <a:gd name="connsiteY78" fmla="*/ 2060048 h 3482342"/>
              <a:gd name="connsiteX79" fmla="*/ 6138780 w 12192000"/>
              <a:gd name="connsiteY79" fmla="*/ 2081918 h 3482342"/>
              <a:gd name="connsiteX80" fmla="*/ 6120125 w 12192000"/>
              <a:gd name="connsiteY80" fmla="*/ 2109475 h 3482342"/>
              <a:gd name="connsiteX81" fmla="*/ 6056576 w 12192000"/>
              <a:gd name="connsiteY81" fmla="*/ 2120066 h 3482342"/>
              <a:gd name="connsiteX82" fmla="*/ 5993794 w 12192000"/>
              <a:gd name="connsiteY82" fmla="*/ 2122569 h 3482342"/>
              <a:gd name="connsiteX83" fmla="*/ 5943601 w 12192000"/>
              <a:gd name="connsiteY83" fmla="*/ 2137719 h 3482342"/>
              <a:gd name="connsiteX84" fmla="*/ 5898141 w 12192000"/>
              <a:gd name="connsiteY84" fmla="*/ 2144806 h 3482342"/>
              <a:gd name="connsiteX85" fmla="*/ 5855337 w 12192000"/>
              <a:gd name="connsiteY85" fmla="*/ 2137719 h 3482342"/>
              <a:gd name="connsiteX86" fmla="*/ 5817682 w 12192000"/>
              <a:gd name="connsiteY86" fmla="*/ 2157358 h 3482342"/>
              <a:gd name="connsiteX87" fmla="*/ 5735300 w 12192000"/>
              <a:gd name="connsiteY87" fmla="*/ 2158902 h 3482342"/>
              <a:gd name="connsiteX88" fmla="*/ 5591469 w 12192000"/>
              <a:gd name="connsiteY88" fmla="*/ 2178389 h 3482342"/>
              <a:gd name="connsiteX89" fmla="*/ 5505818 w 12192000"/>
              <a:gd name="connsiteY89" fmla="*/ 2194207 h 3482342"/>
              <a:gd name="connsiteX90" fmla="*/ 5452860 w 12192000"/>
              <a:gd name="connsiteY90" fmla="*/ 2180085 h 3482342"/>
              <a:gd name="connsiteX91" fmla="*/ 5414282 w 12192000"/>
              <a:gd name="connsiteY91" fmla="*/ 2183070 h 3482342"/>
              <a:gd name="connsiteX92" fmla="*/ 5368369 w 12192000"/>
              <a:gd name="connsiteY92" fmla="*/ 2204272 h 3482342"/>
              <a:gd name="connsiteX93" fmla="*/ 5336354 w 12192000"/>
              <a:gd name="connsiteY93" fmla="*/ 2218920 h 3482342"/>
              <a:gd name="connsiteX94" fmla="*/ 5291263 w 12192000"/>
              <a:gd name="connsiteY94" fmla="*/ 2239182 h 3482342"/>
              <a:gd name="connsiteX95" fmla="*/ 5255152 w 12192000"/>
              <a:gd name="connsiteY95" fmla="*/ 2247164 h 3482342"/>
              <a:gd name="connsiteX96" fmla="*/ 5233796 w 12192000"/>
              <a:gd name="connsiteY96" fmla="*/ 2268260 h 3482342"/>
              <a:gd name="connsiteX97" fmla="*/ 5212786 w 12192000"/>
              <a:gd name="connsiteY97" fmla="*/ 2296592 h 3482342"/>
              <a:gd name="connsiteX98" fmla="*/ 5173523 w 12192000"/>
              <a:gd name="connsiteY98" fmla="*/ 2309057 h 3482342"/>
              <a:gd name="connsiteX99" fmla="*/ 5123830 w 12192000"/>
              <a:gd name="connsiteY99" fmla="*/ 2307070 h 3482342"/>
              <a:gd name="connsiteX100" fmla="*/ 5065426 w 12192000"/>
              <a:gd name="connsiteY100" fmla="*/ 2324076 h 3482342"/>
              <a:gd name="connsiteX101" fmla="*/ 4975908 w 12192000"/>
              <a:gd name="connsiteY101" fmla="*/ 2364128 h 3482342"/>
              <a:gd name="connsiteX102" fmla="*/ 4913723 w 12192000"/>
              <a:gd name="connsiteY102" fmla="*/ 2385265 h 3482342"/>
              <a:gd name="connsiteX103" fmla="*/ 4746485 w 12192000"/>
              <a:gd name="connsiteY103" fmla="*/ 2451769 h 3482342"/>
              <a:gd name="connsiteX104" fmla="*/ 4681588 w 12192000"/>
              <a:gd name="connsiteY104" fmla="*/ 2467494 h 3482342"/>
              <a:gd name="connsiteX105" fmla="*/ 1783655 w 12192000"/>
              <a:gd name="connsiteY105" fmla="*/ 3163860 h 3482342"/>
              <a:gd name="connsiteX106" fmla="*/ 1325955 w 12192000"/>
              <a:gd name="connsiteY106" fmla="*/ 3176692 h 3482342"/>
              <a:gd name="connsiteX107" fmla="*/ 1190384 w 12192000"/>
              <a:gd name="connsiteY107" fmla="*/ 3203504 h 3482342"/>
              <a:gd name="connsiteX108" fmla="*/ 1094537 w 12192000"/>
              <a:gd name="connsiteY108" fmla="*/ 3229469 h 3482342"/>
              <a:gd name="connsiteX109" fmla="*/ 779276 w 12192000"/>
              <a:gd name="connsiteY109" fmla="*/ 3327290 h 3482342"/>
              <a:gd name="connsiteX110" fmla="*/ 600378 w 12192000"/>
              <a:gd name="connsiteY110" fmla="*/ 3335250 h 3482342"/>
              <a:gd name="connsiteX111" fmla="*/ 493457 w 12192000"/>
              <a:gd name="connsiteY111" fmla="*/ 3365044 h 3482342"/>
              <a:gd name="connsiteX112" fmla="*/ 349402 w 12192000"/>
              <a:gd name="connsiteY112" fmla="*/ 3380897 h 3482342"/>
              <a:gd name="connsiteX113" fmla="*/ 192183 w 12192000"/>
              <a:gd name="connsiteY113" fmla="*/ 3460075 h 3482342"/>
              <a:gd name="connsiteX114" fmla="*/ 46713 w 12192000"/>
              <a:gd name="connsiteY114" fmla="*/ 3462986 h 3482342"/>
              <a:gd name="connsiteX115" fmla="*/ 2765 w 12192000"/>
              <a:gd name="connsiteY115" fmla="*/ 3480770 h 3482342"/>
              <a:gd name="connsiteX116" fmla="*/ 0 w 12192000"/>
              <a:gd name="connsiteY116" fmla="*/ 3482342 h 3482342"/>
              <a:gd name="connsiteX117" fmla="*/ 0 w 12192000"/>
              <a:gd name="connsiteY11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120184 w 12192000"/>
              <a:gd name="connsiteY35" fmla="*/ 1466924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95949 w 12192000"/>
              <a:gd name="connsiteY53" fmla="*/ 1902425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41837 w 12192000"/>
              <a:gd name="connsiteY64" fmla="*/ 1840640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686657 w 12192000"/>
              <a:gd name="connsiteY70" fmla="*/ 1907344 h 3482342"/>
              <a:gd name="connsiteX71" fmla="*/ 6651330 w 12192000"/>
              <a:gd name="connsiteY71" fmla="*/ 1922921 h 3482342"/>
              <a:gd name="connsiteX72" fmla="*/ 6622958 w 12192000"/>
              <a:gd name="connsiteY72" fmla="*/ 1936255 h 3482342"/>
              <a:gd name="connsiteX73" fmla="*/ 6522602 w 12192000"/>
              <a:gd name="connsiteY73" fmla="*/ 1954133 h 3482342"/>
              <a:gd name="connsiteX74" fmla="*/ 6444344 w 12192000"/>
              <a:gd name="connsiteY74" fmla="*/ 1969663 h 3482342"/>
              <a:gd name="connsiteX75" fmla="*/ 6409626 w 12192000"/>
              <a:gd name="connsiteY75" fmla="*/ 1978846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87205 w 12192000"/>
              <a:gd name="connsiteY79" fmla="*/ 2060048 h 3482342"/>
              <a:gd name="connsiteX80" fmla="*/ 6138780 w 12192000"/>
              <a:gd name="connsiteY80" fmla="*/ 2081918 h 3482342"/>
              <a:gd name="connsiteX81" fmla="*/ 6120125 w 12192000"/>
              <a:gd name="connsiteY81" fmla="*/ 2109475 h 3482342"/>
              <a:gd name="connsiteX82" fmla="*/ 6056576 w 12192000"/>
              <a:gd name="connsiteY82" fmla="*/ 2120066 h 3482342"/>
              <a:gd name="connsiteX83" fmla="*/ 5993794 w 12192000"/>
              <a:gd name="connsiteY83" fmla="*/ 2122569 h 3482342"/>
              <a:gd name="connsiteX84" fmla="*/ 5943601 w 12192000"/>
              <a:gd name="connsiteY84" fmla="*/ 2137719 h 3482342"/>
              <a:gd name="connsiteX85" fmla="*/ 5898141 w 12192000"/>
              <a:gd name="connsiteY85" fmla="*/ 2144806 h 3482342"/>
              <a:gd name="connsiteX86" fmla="*/ 5855337 w 12192000"/>
              <a:gd name="connsiteY86" fmla="*/ 2137719 h 3482342"/>
              <a:gd name="connsiteX87" fmla="*/ 5817682 w 12192000"/>
              <a:gd name="connsiteY87" fmla="*/ 2157358 h 3482342"/>
              <a:gd name="connsiteX88" fmla="*/ 5735300 w 12192000"/>
              <a:gd name="connsiteY88" fmla="*/ 2158902 h 3482342"/>
              <a:gd name="connsiteX89" fmla="*/ 5591469 w 12192000"/>
              <a:gd name="connsiteY89" fmla="*/ 2178389 h 3482342"/>
              <a:gd name="connsiteX90" fmla="*/ 5505818 w 12192000"/>
              <a:gd name="connsiteY90" fmla="*/ 2194207 h 3482342"/>
              <a:gd name="connsiteX91" fmla="*/ 5452860 w 12192000"/>
              <a:gd name="connsiteY91" fmla="*/ 2180085 h 3482342"/>
              <a:gd name="connsiteX92" fmla="*/ 5414282 w 12192000"/>
              <a:gd name="connsiteY92" fmla="*/ 2183070 h 3482342"/>
              <a:gd name="connsiteX93" fmla="*/ 5368369 w 12192000"/>
              <a:gd name="connsiteY93" fmla="*/ 2204272 h 3482342"/>
              <a:gd name="connsiteX94" fmla="*/ 5336354 w 12192000"/>
              <a:gd name="connsiteY94" fmla="*/ 2218920 h 3482342"/>
              <a:gd name="connsiteX95" fmla="*/ 5291263 w 12192000"/>
              <a:gd name="connsiteY95" fmla="*/ 2239182 h 3482342"/>
              <a:gd name="connsiteX96" fmla="*/ 5255152 w 12192000"/>
              <a:gd name="connsiteY96" fmla="*/ 2247164 h 3482342"/>
              <a:gd name="connsiteX97" fmla="*/ 5233796 w 12192000"/>
              <a:gd name="connsiteY97" fmla="*/ 2268260 h 3482342"/>
              <a:gd name="connsiteX98" fmla="*/ 5212786 w 12192000"/>
              <a:gd name="connsiteY98" fmla="*/ 2296592 h 3482342"/>
              <a:gd name="connsiteX99" fmla="*/ 5173523 w 12192000"/>
              <a:gd name="connsiteY99" fmla="*/ 2309057 h 3482342"/>
              <a:gd name="connsiteX100" fmla="*/ 5123830 w 12192000"/>
              <a:gd name="connsiteY100" fmla="*/ 2307070 h 3482342"/>
              <a:gd name="connsiteX101" fmla="*/ 5065426 w 12192000"/>
              <a:gd name="connsiteY101" fmla="*/ 2324076 h 3482342"/>
              <a:gd name="connsiteX102" fmla="*/ 4975908 w 12192000"/>
              <a:gd name="connsiteY102" fmla="*/ 2364128 h 3482342"/>
              <a:gd name="connsiteX103" fmla="*/ 4913723 w 12192000"/>
              <a:gd name="connsiteY103" fmla="*/ 2385265 h 3482342"/>
              <a:gd name="connsiteX104" fmla="*/ 4746485 w 12192000"/>
              <a:gd name="connsiteY104" fmla="*/ 2451769 h 3482342"/>
              <a:gd name="connsiteX105" fmla="*/ 4681588 w 12192000"/>
              <a:gd name="connsiteY105" fmla="*/ 2467494 h 3482342"/>
              <a:gd name="connsiteX106" fmla="*/ 1783655 w 12192000"/>
              <a:gd name="connsiteY106" fmla="*/ 3163860 h 3482342"/>
              <a:gd name="connsiteX107" fmla="*/ 1325955 w 12192000"/>
              <a:gd name="connsiteY107" fmla="*/ 3176692 h 3482342"/>
              <a:gd name="connsiteX108" fmla="*/ 1190384 w 12192000"/>
              <a:gd name="connsiteY108" fmla="*/ 3203504 h 3482342"/>
              <a:gd name="connsiteX109" fmla="*/ 1094537 w 12192000"/>
              <a:gd name="connsiteY109" fmla="*/ 3229469 h 3482342"/>
              <a:gd name="connsiteX110" fmla="*/ 779276 w 12192000"/>
              <a:gd name="connsiteY110" fmla="*/ 3327290 h 3482342"/>
              <a:gd name="connsiteX111" fmla="*/ 600378 w 12192000"/>
              <a:gd name="connsiteY111" fmla="*/ 3335250 h 3482342"/>
              <a:gd name="connsiteX112" fmla="*/ 493457 w 12192000"/>
              <a:gd name="connsiteY112" fmla="*/ 3365044 h 3482342"/>
              <a:gd name="connsiteX113" fmla="*/ 349402 w 12192000"/>
              <a:gd name="connsiteY113" fmla="*/ 3380897 h 3482342"/>
              <a:gd name="connsiteX114" fmla="*/ 192183 w 12192000"/>
              <a:gd name="connsiteY114" fmla="*/ 3460075 h 3482342"/>
              <a:gd name="connsiteX115" fmla="*/ 46713 w 12192000"/>
              <a:gd name="connsiteY115" fmla="*/ 3462986 h 3482342"/>
              <a:gd name="connsiteX116" fmla="*/ 2765 w 12192000"/>
              <a:gd name="connsiteY116" fmla="*/ 3480770 h 3482342"/>
              <a:gd name="connsiteX117" fmla="*/ 0 w 12192000"/>
              <a:gd name="connsiteY117" fmla="*/ 3482342 h 3482342"/>
              <a:gd name="connsiteX118" fmla="*/ 0 w 12192000"/>
              <a:gd name="connsiteY11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120184 w 12192000"/>
              <a:gd name="connsiteY35" fmla="*/ 1466924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95949 w 12192000"/>
              <a:gd name="connsiteY53" fmla="*/ 1902425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41837 w 12192000"/>
              <a:gd name="connsiteY64" fmla="*/ 1840640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686657 w 12192000"/>
              <a:gd name="connsiteY70" fmla="*/ 1907344 h 3482342"/>
              <a:gd name="connsiteX71" fmla="*/ 6651330 w 12192000"/>
              <a:gd name="connsiteY71" fmla="*/ 1922921 h 3482342"/>
              <a:gd name="connsiteX72" fmla="*/ 6622958 w 12192000"/>
              <a:gd name="connsiteY72" fmla="*/ 1936255 h 3482342"/>
              <a:gd name="connsiteX73" fmla="*/ 6522602 w 12192000"/>
              <a:gd name="connsiteY73" fmla="*/ 1954133 h 3482342"/>
              <a:gd name="connsiteX74" fmla="*/ 6444344 w 12192000"/>
              <a:gd name="connsiteY74" fmla="*/ 1969663 h 3482342"/>
              <a:gd name="connsiteX75" fmla="*/ 6409626 w 12192000"/>
              <a:gd name="connsiteY75" fmla="*/ 1978846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87205 w 12192000"/>
              <a:gd name="connsiteY79" fmla="*/ 2060048 h 3482342"/>
              <a:gd name="connsiteX80" fmla="*/ 6138780 w 12192000"/>
              <a:gd name="connsiteY80" fmla="*/ 2081918 h 3482342"/>
              <a:gd name="connsiteX81" fmla="*/ 6120125 w 12192000"/>
              <a:gd name="connsiteY81" fmla="*/ 2109475 h 3482342"/>
              <a:gd name="connsiteX82" fmla="*/ 6056576 w 12192000"/>
              <a:gd name="connsiteY82" fmla="*/ 2120066 h 3482342"/>
              <a:gd name="connsiteX83" fmla="*/ 5993794 w 12192000"/>
              <a:gd name="connsiteY83" fmla="*/ 2122569 h 3482342"/>
              <a:gd name="connsiteX84" fmla="*/ 5943601 w 12192000"/>
              <a:gd name="connsiteY84" fmla="*/ 2137719 h 3482342"/>
              <a:gd name="connsiteX85" fmla="*/ 5898141 w 12192000"/>
              <a:gd name="connsiteY85" fmla="*/ 2144806 h 3482342"/>
              <a:gd name="connsiteX86" fmla="*/ 5855337 w 12192000"/>
              <a:gd name="connsiteY86" fmla="*/ 2137719 h 3482342"/>
              <a:gd name="connsiteX87" fmla="*/ 5817682 w 12192000"/>
              <a:gd name="connsiteY87" fmla="*/ 2157358 h 3482342"/>
              <a:gd name="connsiteX88" fmla="*/ 5735300 w 12192000"/>
              <a:gd name="connsiteY88" fmla="*/ 2158902 h 3482342"/>
              <a:gd name="connsiteX89" fmla="*/ 5591469 w 12192000"/>
              <a:gd name="connsiteY89" fmla="*/ 2178389 h 3482342"/>
              <a:gd name="connsiteX90" fmla="*/ 5505818 w 12192000"/>
              <a:gd name="connsiteY90" fmla="*/ 2194207 h 3482342"/>
              <a:gd name="connsiteX91" fmla="*/ 5452860 w 12192000"/>
              <a:gd name="connsiteY91" fmla="*/ 2180085 h 3482342"/>
              <a:gd name="connsiteX92" fmla="*/ 5414282 w 12192000"/>
              <a:gd name="connsiteY92" fmla="*/ 2183070 h 3482342"/>
              <a:gd name="connsiteX93" fmla="*/ 5368369 w 12192000"/>
              <a:gd name="connsiteY93" fmla="*/ 2204272 h 3482342"/>
              <a:gd name="connsiteX94" fmla="*/ 5336354 w 12192000"/>
              <a:gd name="connsiteY94" fmla="*/ 2218920 h 3482342"/>
              <a:gd name="connsiteX95" fmla="*/ 5291263 w 12192000"/>
              <a:gd name="connsiteY95" fmla="*/ 2239182 h 3482342"/>
              <a:gd name="connsiteX96" fmla="*/ 5255152 w 12192000"/>
              <a:gd name="connsiteY96" fmla="*/ 2247164 h 3482342"/>
              <a:gd name="connsiteX97" fmla="*/ 5233796 w 12192000"/>
              <a:gd name="connsiteY97" fmla="*/ 2268260 h 3482342"/>
              <a:gd name="connsiteX98" fmla="*/ 5212786 w 12192000"/>
              <a:gd name="connsiteY98" fmla="*/ 2296592 h 3482342"/>
              <a:gd name="connsiteX99" fmla="*/ 5173523 w 12192000"/>
              <a:gd name="connsiteY99" fmla="*/ 2309057 h 3482342"/>
              <a:gd name="connsiteX100" fmla="*/ 5123830 w 12192000"/>
              <a:gd name="connsiteY100" fmla="*/ 2307070 h 3482342"/>
              <a:gd name="connsiteX101" fmla="*/ 5065426 w 12192000"/>
              <a:gd name="connsiteY101" fmla="*/ 2324076 h 3482342"/>
              <a:gd name="connsiteX102" fmla="*/ 4975908 w 12192000"/>
              <a:gd name="connsiteY102" fmla="*/ 2364128 h 3482342"/>
              <a:gd name="connsiteX103" fmla="*/ 4913723 w 12192000"/>
              <a:gd name="connsiteY103" fmla="*/ 2385265 h 3482342"/>
              <a:gd name="connsiteX104" fmla="*/ 4746485 w 12192000"/>
              <a:gd name="connsiteY104" fmla="*/ 2451769 h 3482342"/>
              <a:gd name="connsiteX105" fmla="*/ 4681588 w 12192000"/>
              <a:gd name="connsiteY105" fmla="*/ 2467494 h 3482342"/>
              <a:gd name="connsiteX106" fmla="*/ 1783655 w 12192000"/>
              <a:gd name="connsiteY106" fmla="*/ 3163860 h 3482342"/>
              <a:gd name="connsiteX107" fmla="*/ 1325955 w 12192000"/>
              <a:gd name="connsiteY107" fmla="*/ 3176692 h 3482342"/>
              <a:gd name="connsiteX108" fmla="*/ 1190384 w 12192000"/>
              <a:gd name="connsiteY108" fmla="*/ 3203504 h 3482342"/>
              <a:gd name="connsiteX109" fmla="*/ 1094537 w 12192000"/>
              <a:gd name="connsiteY109" fmla="*/ 3229469 h 3482342"/>
              <a:gd name="connsiteX110" fmla="*/ 779276 w 12192000"/>
              <a:gd name="connsiteY110" fmla="*/ 3327290 h 3482342"/>
              <a:gd name="connsiteX111" fmla="*/ 600378 w 12192000"/>
              <a:gd name="connsiteY111" fmla="*/ 3335250 h 3482342"/>
              <a:gd name="connsiteX112" fmla="*/ 493457 w 12192000"/>
              <a:gd name="connsiteY112" fmla="*/ 3365044 h 3482342"/>
              <a:gd name="connsiteX113" fmla="*/ 349402 w 12192000"/>
              <a:gd name="connsiteY113" fmla="*/ 3380897 h 3482342"/>
              <a:gd name="connsiteX114" fmla="*/ 192183 w 12192000"/>
              <a:gd name="connsiteY114" fmla="*/ 3460075 h 3482342"/>
              <a:gd name="connsiteX115" fmla="*/ 46713 w 12192000"/>
              <a:gd name="connsiteY115" fmla="*/ 3462986 h 3482342"/>
              <a:gd name="connsiteX116" fmla="*/ 2765 w 12192000"/>
              <a:gd name="connsiteY116" fmla="*/ 3480770 h 3482342"/>
              <a:gd name="connsiteX117" fmla="*/ 0 w 12192000"/>
              <a:gd name="connsiteY117" fmla="*/ 3482342 h 3482342"/>
              <a:gd name="connsiteX118" fmla="*/ 0 w 12192000"/>
              <a:gd name="connsiteY11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01385 w 12192000"/>
              <a:gd name="connsiteY34" fmla="*/ 1477515 h 3482342"/>
              <a:gd name="connsiteX35" fmla="*/ 10120184 w 12192000"/>
              <a:gd name="connsiteY35" fmla="*/ 1466924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95949 w 12192000"/>
              <a:gd name="connsiteY53" fmla="*/ 1902425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41837 w 12192000"/>
              <a:gd name="connsiteY64" fmla="*/ 1840640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686657 w 12192000"/>
              <a:gd name="connsiteY70" fmla="*/ 1907344 h 3482342"/>
              <a:gd name="connsiteX71" fmla="*/ 6651330 w 12192000"/>
              <a:gd name="connsiteY71" fmla="*/ 1922921 h 3482342"/>
              <a:gd name="connsiteX72" fmla="*/ 6622958 w 12192000"/>
              <a:gd name="connsiteY72" fmla="*/ 1936255 h 3482342"/>
              <a:gd name="connsiteX73" fmla="*/ 6522602 w 12192000"/>
              <a:gd name="connsiteY73" fmla="*/ 1954133 h 3482342"/>
              <a:gd name="connsiteX74" fmla="*/ 6444344 w 12192000"/>
              <a:gd name="connsiteY74" fmla="*/ 1969663 h 3482342"/>
              <a:gd name="connsiteX75" fmla="*/ 6409626 w 12192000"/>
              <a:gd name="connsiteY75" fmla="*/ 1978846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87205 w 12192000"/>
              <a:gd name="connsiteY79" fmla="*/ 2060048 h 3482342"/>
              <a:gd name="connsiteX80" fmla="*/ 6138780 w 12192000"/>
              <a:gd name="connsiteY80" fmla="*/ 2081918 h 3482342"/>
              <a:gd name="connsiteX81" fmla="*/ 6120125 w 12192000"/>
              <a:gd name="connsiteY81" fmla="*/ 2109475 h 3482342"/>
              <a:gd name="connsiteX82" fmla="*/ 6056576 w 12192000"/>
              <a:gd name="connsiteY82" fmla="*/ 2120066 h 3482342"/>
              <a:gd name="connsiteX83" fmla="*/ 5993794 w 12192000"/>
              <a:gd name="connsiteY83" fmla="*/ 2122569 h 3482342"/>
              <a:gd name="connsiteX84" fmla="*/ 5943601 w 12192000"/>
              <a:gd name="connsiteY84" fmla="*/ 2137719 h 3482342"/>
              <a:gd name="connsiteX85" fmla="*/ 5898141 w 12192000"/>
              <a:gd name="connsiteY85" fmla="*/ 2144806 h 3482342"/>
              <a:gd name="connsiteX86" fmla="*/ 5855337 w 12192000"/>
              <a:gd name="connsiteY86" fmla="*/ 2137719 h 3482342"/>
              <a:gd name="connsiteX87" fmla="*/ 5817682 w 12192000"/>
              <a:gd name="connsiteY87" fmla="*/ 2157358 h 3482342"/>
              <a:gd name="connsiteX88" fmla="*/ 5735300 w 12192000"/>
              <a:gd name="connsiteY88" fmla="*/ 2158902 h 3482342"/>
              <a:gd name="connsiteX89" fmla="*/ 5591469 w 12192000"/>
              <a:gd name="connsiteY89" fmla="*/ 2178389 h 3482342"/>
              <a:gd name="connsiteX90" fmla="*/ 5505818 w 12192000"/>
              <a:gd name="connsiteY90" fmla="*/ 2194207 h 3482342"/>
              <a:gd name="connsiteX91" fmla="*/ 5452860 w 12192000"/>
              <a:gd name="connsiteY91" fmla="*/ 2180085 h 3482342"/>
              <a:gd name="connsiteX92" fmla="*/ 5414282 w 12192000"/>
              <a:gd name="connsiteY92" fmla="*/ 2183070 h 3482342"/>
              <a:gd name="connsiteX93" fmla="*/ 5368369 w 12192000"/>
              <a:gd name="connsiteY93" fmla="*/ 2204272 h 3482342"/>
              <a:gd name="connsiteX94" fmla="*/ 5336354 w 12192000"/>
              <a:gd name="connsiteY94" fmla="*/ 2218920 h 3482342"/>
              <a:gd name="connsiteX95" fmla="*/ 5291263 w 12192000"/>
              <a:gd name="connsiteY95" fmla="*/ 2239182 h 3482342"/>
              <a:gd name="connsiteX96" fmla="*/ 5255152 w 12192000"/>
              <a:gd name="connsiteY96" fmla="*/ 2247164 h 3482342"/>
              <a:gd name="connsiteX97" fmla="*/ 5233796 w 12192000"/>
              <a:gd name="connsiteY97" fmla="*/ 2268260 h 3482342"/>
              <a:gd name="connsiteX98" fmla="*/ 5212786 w 12192000"/>
              <a:gd name="connsiteY98" fmla="*/ 2296592 h 3482342"/>
              <a:gd name="connsiteX99" fmla="*/ 5173523 w 12192000"/>
              <a:gd name="connsiteY99" fmla="*/ 2309057 h 3482342"/>
              <a:gd name="connsiteX100" fmla="*/ 5123830 w 12192000"/>
              <a:gd name="connsiteY100" fmla="*/ 2307070 h 3482342"/>
              <a:gd name="connsiteX101" fmla="*/ 5065426 w 12192000"/>
              <a:gd name="connsiteY101" fmla="*/ 2324076 h 3482342"/>
              <a:gd name="connsiteX102" fmla="*/ 4975908 w 12192000"/>
              <a:gd name="connsiteY102" fmla="*/ 2364128 h 3482342"/>
              <a:gd name="connsiteX103" fmla="*/ 4913723 w 12192000"/>
              <a:gd name="connsiteY103" fmla="*/ 2385265 h 3482342"/>
              <a:gd name="connsiteX104" fmla="*/ 4746485 w 12192000"/>
              <a:gd name="connsiteY104" fmla="*/ 2451769 h 3482342"/>
              <a:gd name="connsiteX105" fmla="*/ 4681588 w 12192000"/>
              <a:gd name="connsiteY105" fmla="*/ 2467494 h 3482342"/>
              <a:gd name="connsiteX106" fmla="*/ 1783655 w 12192000"/>
              <a:gd name="connsiteY106" fmla="*/ 3163860 h 3482342"/>
              <a:gd name="connsiteX107" fmla="*/ 1325955 w 12192000"/>
              <a:gd name="connsiteY107" fmla="*/ 3176692 h 3482342"/>
              <a:gd name="connsiteX108" fmla="*/ 1190384 w 12192000"/>
              <a:gd name="connsiteY108" fmla="*/ 3203504 h 3482342"/>
              <a:gd name="connsiteX109" fmla="*/ 1094537 w 12192000"/>
              <a:gd name="connsiteY109" fmla="*/ 3229469 h 3482342"/>
              <a:gd name="connsiteX110" fmla="*/ 779276 w 12192000"/>
              <a:gd name="connsiteY110" fmla="*/ 3327290 h 3482342"/>
              <a:gd name="connsiteX111" fmla="*/ 600378 w 12192000"/>
              <a:gd name="connsiteY111" fmla="*/ 3335250 h 3482342"/>
              <a:gd name="connsiteX112" fmla="*/ 493457 w 12192000"/>
              <a:gd name="connsiteY112" fmla="*/ 3365044 h 3482342"/>
              <a:gd name="connsiteX113" fmla="*/ 349402 w 12192000"/>
              <a:gd name="connsiteY113" fmla="*/ 3380897 h 3482342"/>
              <a:gd name="connsiteX114" fmla="*/ 192183 w 12192000"/>
              <a:gd name="connsiteY114" fmla="*/ 3460075 h 3482342"/>
              <a:gd name="connsiteX115" fmla="*/ 46713 w 12192000"/>
              <a:gd name="connsiteY115" fmla="*/ 3462986 h 3482342"/>
              <a:gd name="connsiteX116" fmla="*/ 2765 w 12192000"/>
              <a:gd name="connsiteY116" fmla="*/ 3480770 h 3482342"/>
              <a:gd name="connsiteX117" fmla="*/ 0 w 12192000"/>
              <a:gd name="connsiteY117" fmla="*/ 3482342 h 3482342"/>
              <a:gd name="connsiteX118" fmla="*/ 0 w 12192000"/>
              <a:gd name="connsiteY11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75804 w 12192000"/>
              <a:gd name="connsiteY19" fmla="*/ 1067977 h 3482342"/>
              <a:gd name="connsiteX20" fmla="*/ 11120819 w 12192000"/>
              <a:gd name="connsiteY20" fmla="*/ 1126133 h 3482342"/>
              <a:gd name="connsiteX21" fmla="*/ 11028687 w 12192000"/>
              <a:gd name="connsiteY21" fmla="*/ 1199018 h 3482342"/>
              <a:gd name="connsiteX22" fmla="*/ 10960443 w 12192000"/>
              <a:gd name="connsiteY22" fmla="*/ 1244502 h 3482342"/>
              <a:gd name="connsiteX23" fmla="*/ 10850998 w 12192000"/>
              <a:gd name="connsiteY23" fmla="*/ 1269215 h 3482342"/>
              <a:gd name="connsiteX24" fmla="*/ 10815658 w 12192000"/>
              <a:gd name="connsiteY24" fmla="*/ 1287849 h 3482342"/>
              <a:gd name="connsiteX25" fmla="*/ 10679906 w 12192000"/>
              <a:gd name="connsiteY25" fmla="*/ 1324988 h 3482342"/>
              <a:gd name="connsiteX26" fmla="*/ 10636304 w 12192000"/>
              <a:gd name="connsiteY26" fmla="*/ 1317928 h 3482342"/>
              <a:gd name="connsiteX27" fmla="*/ 10603863 w 12192000"/>
              <a:gd name="connsiteY27" fmla="*/ 1346886 h 3482342"/>
              <a:gd name="connsiteX28" fmla="*/ 10573203 w 12192000"/>
              <a:gd name="connsiteY28" fmla="*/ 1351996 h 3482342"/>
              <a:gd name="connsiteX29" fmla="*/ 10513263 w 12192000"/>
              <a:gd name="connsiteY29" fmla="*/ 1350756 h 3482342"/>
              <a:gd name="connsiteX30" fmla="*/ 10464012 w 12192000"/>
              <a:gd name="connsiteY30" fmla="*/ 1391778 h 3482342"/>
              <a:gd name="connsiteX31" fmla="*/ 10405409 w 12192000"/>
              <a:gd name="connsiteY31" fmla="*/ 1422789 h 3482342"/>
              <a:gd name="connsiteX32" fmla="*/ 10370530 w 12192000"/>
              <a:gd name="connsiteY32" fmla="*/ 1441596 h 3482342"/>
              <a:gd name="connsiteX33" fmla="*/ 10314361 w 12192000"/>
              <a:gd name="connsiteY33" fmla="*/ 1466924 h 3482342"/>
              <a:gd name="connsiteX34" fmla="*/ 10264922 w 12192000"/>
              <a:gd name="connsiteY34" fmla="*/ 1472107 h 3482342"/>
              <a:gd name="connsiteX35" fmla="*/ 10201385 w 12192000"/>
              <a:gd name="connsiteY35" fmla="*/ 1477515 h 3482342"/>
              <a:gd name="connsiteX36" fmla="*/ 10120184 w 12192000"/>
              <a:gd name="connsiteY36" fmla="*/ 1466924 h 3482342"/>
              <a:gd name="connsiteX37" fmla="*/ 10058690 w 12192000"/>
              <a:gd name="connsiteY37" fmla="*/ 1474888 h 3482342"/>
              <a:gd name="connsiteX38" fmla="*/ 10004424 w 12192000"/>
              <a:gd name="connsiteY38" fmla="*/ 1489801 h 3482342"/>
              <a:gd name="connsiteX39" fmla="*/ 9999951 w 12192000"/>
              <a:gd name="connsiteY39" fmla="*/ 1499127 h 3482342"/>
              <a:gd name="connsiteX40" fmla="*/ 9845462 w 12192000"/>
              <a:gd name="connsiteY40" fmla="*/ 1548192 h 3482342"/>
              <a:gd name="connsiteX41" fmla="*/ 9736156 w 12192000"/>
              <a:gd name="connsiteY41" fmla="*/ 1581928 h 3482342"/>
              <a:gd name="connsiteX42" fmla="*/ 9693355 w 12192000"/>
              <a:gd name="connsiteY42" fmla="*/ 1602632 h 3482342"/>
              <a:gd name="connsiteX43" fmla="*/ 9664242 w 12192000"/>
              <a:gd name="connsiteY43" fmla="*/ 1622075 h 3482342"/>
              <a:gd name="connsiteX44" fmla="*/ 9579195 w 12192000"/>
              <a:gd name="connsiteY44" fmla="*/ 1648017 h 3482342"/>
              <a:gd name="connsiteX45" fmla="*/ 9433652 w 12192000"/>
              <a:gd name="connsiteY45" fmla="*/ 1681174 h 3482342"/>
              <a:gd name="connsiteX46" fmla="*/ 9403775 w 12192000"/>
              <a:gd name="connsiteY46" fmla="*/ 1690403 h 3482342"/>
              <a:gd name="connsiteX47" fmla="*/ 9382503 w 12192000"/>
              <a:gd name="connsiteY47" fmla="*/ 1706957 h 3482342"/>
              <a:gd name="connsiteX48" fmla="*/ 9381410 w 12192000"/>
              <a:gd name="connsiteY48" fmla="*/ 1718312 h 3482342"/>
              <a:gd name="connsiteX49" fmla="*/ 9365685 w 12192000"/>
              <a:gd name="connsiteY49" fmla="*/ 1724772 h 3482342"/>
              <a:gd name="connsiteX50" fmla="*/ 9278020 w 12192000"/>
              <a:gd name="connsiteY50" fmla="*/ 1741161 h 3482342"/>
              <a:gd name="connsiteX51" fmla="*/ 9217145 w 12192000"/>
              <a:gd name="connsiteY51" fmla="*/ 1771195 h 3482342"/>
              <a:gd name="connsiteX52" fmla="*/ 8955875 w 12192000"/>
              <a:gd name="connsiteY52" fmla="*/ 1796806 h 3482342"/>
              <a:gd name="connsiteX53" fmla="*/ 8648415 w 12192000"/>
              <a:gd name="connsiteY53" fmla="*/ 1878623 h 3482342"/>
              <a:gd name="connsiteX54" fmla="*/ 8495949 w 12192000"/>
              <a:gd name="connsiteY54" fmla="*/ 1902425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41837 w 12192000"/>
              <a:gd name="connsiteY65" fmla="*/ 1840640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686657 w 12192000"/>
              <a:gd name="connsiteY71" fmla="*/ 1907344 h 3482342"/>
              <a:gd name="connsiteX72" fmla="*/ 6651330 w 12192000"/>
              <a:gd name="connsiteY72" fmla="*/ 1922921 h 3482342"/>
              <a:gd name="connsiteX73" fmla="*/ 6622958 w 12192000"/>
              <a:gd name="connsiteY73" fmla="*/ 1936255 h 3482342"/>
              <a:gd name="connsiteX74" fmla="*/ 6522602 w 12192000"/>
              <a:gd name="connsiteY74" fmla="*/ 1954133 h 3482342"/>
              <a:gd name="connsiteX75" fmla="*/ 6444344 w 12192000"/>
              <a:gd name="connsiteY75" fmla="*/ 1969663 h 3482342"/>
              <a:gd name="connsiteX76" fmla="*/ 6409626 w 12192000"/>
              <a:gd name="connsiteY76" fmla="*/ 1978846 h 3482342"/>
              <a:gd name="connsiteX77" fmla="*/ 6333446 w 12192000"/>
              <a:gd name="connsiteY77" fmla="*/ 1997163 h 3482342"/>
              <a:gd name="connsiteX78" fmla="*/ 6294933 w 12192000"/>
              <a:gd name="connsiteY78" fmla="*/ 2019412 h 3482342"/>
              <a:gd name="connsiteX79" fmla="*/ 6238719 w 12192000"/>
              <a:gd name="connsiteY79" fmla="*/ 2042547 h 3482342"/>
              <a:gd name="connsiteX80" fmla="*/ 6187205 w 12192000"/>
              <a:gd name="connsiteY80" fmla="*/ 2060048 h 3482342"/>
              <a:gd name="connsiteX81" fmla="*/ 6138780 w 12192000"/>
              <a:gd name="connsiteY81" fmla="*/ 2081918 h 3482342"/>
              <a:gd name="connsiteX82" fmla="*/ 6120125 w 12192000"/>
              <a:gd name="connsiteY82" fmla="*/ 2109475 h 3482342"/>
              <a:gd name="connsiteX83" fmla="*/ 6056576 w 12192000"/>
              <a:gd name="connsiteY83" fmla="*/ 2120066 h 3482342"/>
              <a:gd name="connsiteX84" fmla="*/ 5993794 w 12192000"/>
              <a:gd name="connsiteY84" fmla="*/ 2122569 h 3482342"/>
              <a:gd name="connsiteX85" fmla="*/ 5943601 w 12192000"/>
              <a:gd name="connsiteY85" fmla="*/ 2137719 h 3482342"/>
              <a:gd name="connsiteX86" fmla="*/ 5898141 w 12192000"/>
              <a:gd name="connsiteY86" fmla="*/ 2144806 h 3482342"/>
              <a:gd name="connsiteX87" fmla="*/ 5855337 w 12192000"/>
              <a:gd name="connsiteY87" fmla="*/ 2137719 h 3482342"/>
              <a:gd name="connsiteX88" fmla="*/ 5817682 w 12192000"/>
              <a:gd name="connsiteY88" fmla="*/ 2157358 h 3482342"/>
              <a:gd name="connsiteX89" fmla="*/ 5735300 w 12192000"/>
              <a:gd name="connsiteY89" fmla="*/ 2158902 h 3482342"/>
              <a:gd name="connsiteX90" fmla="*/ 5591469 w 12192000"/>
              <a:gd name="connsiteY90" fmla="*/ 2178389 h 3482342"/>
              <a:gd name="connsiteX91" fmla="*/ 5505818 w 12192000"/>
              <a:gd name="connsiteY91" fmla="*/ 2194207 h 3482342"/>
              <a:gd name="connsiteX92" fmla="*/ 5452860 w 12192000"/>
              <a:gd name="connsiteY92" fmla="*/ 2180085 h 3482342"/>
              <a:gd name="connsiteX93" fmla="*/ 5414282 w 12192000"/>
              <a:gd name="connsiteY93" fmla="*/ 2183070 h 3482342"/>
              <a:gd name="connsiteX94" fmla="*/ 5368369 w 12192000"/>
              <a:gd name="connsiteY94" fmla="*/ 2204272 h 3482342"/>
              <a:gd name="connsiteX95" fmla="*/ 5336354 w 12192000"/>
              <a:gd name="connsiteY95" fmla="*/ 2218920 h 3482342"/>
              <a:gd name="connsiteX96" fmla="*/ 5291263 w 12192000"/>
              <a:gd name="connsiteY96" fmla="*/ 2239182 h 3482342"/>
              <a:gd name="connsiteX97" fmla="*/ 5255152 w 12192000"/>
              <a:gd name="connsiteY97" fmla="*/ 2247164 h 3482342"/>
              <a:gd name="connsiteX98" fmla="*/ 5233796 w 12192000"/>
              <a:gd name="connsiteY98" fmla="*/ 2268260 h 3482342"/>
              <a:gd name="connsiteX99" fmla="*/ 5212786 w 12192000"/>
              <a:gd name="connsiteY99" fmla="*/ 2296592 h 3482342"/>
              <a:gd name="connsiteX100" fmla="*/ 5173523 w 12192000"/>
              <a:gd name="connsiteY100" fmla="*/ 2309057 h 3482342"/>
              <a:gd name="connsiteX101" fmla="*/ 5123830 w 12192000"/>
              <a:gd name="connsiteY101" fmla="*/ 2307070 h 3482342"/>
              <a:gd name="connsiteX102" fmla="*/ 5065426 w 12192000"/>
              <a:gd name="connsiteY102" fmla="*/ 2324076 h 3482342"/>
              <a:gd name="connsiteX103" fmla="*/ 4975908 w 12192000"/>
              <a:gd name="connsiteY103" fmla="*/ 2364128 h 3482342"/>
              <a:gd name="connsiteX104" fmla="*/ 4913723 w 12192000"/>
              <a:gd name="connsiteY104" fmla="*/ 2385265 h 3482342"/>
              <a:gd name="connsiteX105" fmla="*/ 4746485 w 12192000"/>
              <a:gd name="connsiteY105" fmla="*/ 2451769 h 3482342"/>
              <a:gd name="connsiteX106" fmla="*/ 4681588 w 12192000"/>
              <a:gd name="connsiteY106" fmla="*/ 2467494 h 3482342"/>
              <a:gd name="connsiteX107" fmla="*/ 1783655 w 12192000"/>
              <a:gd name="connsiteY107" fmla="*/ 3163860 h 3482342"/>
              <a:gd name="connsiteX108" fmla="*/ 1325955 w 12192000"/>
              <a:gd name="connsiteY108" fmla="*/ 3176692 h 3482342"/>
              <a:gd name="connsiteX109" fmla="*/ 1190384 w 12192000"/>
              <a:gd name="connsiteY109" fmla="*/ 3203504 h 3482342"/>
              <a:gd name="connsiteX110" fmla="*/ 1094537 w 12192000"/>
              <a:gd name="connsiteY110" fmla="*/ 3229469 h 3482342"/>
              <a:gd name="connsiteX111" fmla="*/ 779276 w 12192000"/>
              <a:gd name="connsiteY111" fmla="*/ 3327290 h 3482342"/>
              <a:gd name="connsiteX112" fmla="*/ 600378 w 12192000"/>
              <a:gd name="connsiteY112" fmla="*/ 3335250 h 3482342"/>
              <a:gd name="connsiteX113" fmla="*/ 493457 w 12192000"/>
              <a:gd name="connsiteY113" fmla="*/ 3365044 h 3482342"/>
              <a:gd name="connsiteX114" fmla="*/ 349402 w 12192000"/>
              <a:gd name="connsiteY114" fmla="*/ 3380897 h 3482342"/>
              <a:gd name="connsiteX115" fmla="*/ 192183 w 12192000"/>
              <a:gd name="connsiteY115" fmla="*/ 3460075 h 3482342"/>
              <a:gd name="connsiteX116" fmla="*/ 46713 w 12192000"/>
              <a:gd name="connsiteY116" fmla="*/ 3462986 h 3482342"/>
              <a:gd name="connsiteX117" fmla="*/ 2765 w 12192000"/>
              <a:gd name="connsiteY117" fmla="*/ 3480770 h 3482342"/>
              <a:gd name="connsiteX118" fmla="*/ 0 w 12192000"/>
              <a:gd name="connsiteY118" fmla="*/ 3482342 h 3482342"/>
              <a:gd name="connsiteX119" fmla="*/ 0 w 12192000"/>
              <a:gd name="connsiteY11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6987 w 12192000"/>
              <a:gd name="connsiteY18" fmla="*/ 1000897 h 3482342"/>
              <a:gd name="connsiteX19" fmla="*/ 11193568 w 12192000"/>
              <a:gd name="connsiteY19" fmla="*/ 1039464 h 3482342"/>
              <a:gd name="connsiteX20" fmla="*/ 11175804 w 12192000"/>
              <a:gd name="connsiteY20" fmla="*/ 1067977 h 3482342"/>
              <a:gd name="connsiteX21" fmla="*/ 11120819 w 12192000"/>
              <a:gd name="connsiteY21" fmla="*/ 1126133 h 3482342"/>
              <a:gd name="connsiteX22" fmla="*/ 11028687 w 12192000"/>
              <a:gd name="connsiteY22" fmla="*/ 1199018 h 3482342"/>
              <a:gd name="connsiteX23" fmla="*/ 10960443 w 12192000"/>
              <a:gd name="connsiteY23" fmla="*/ 1244502 h 3482342"/>
              <a:gd name="connsiteX24" fmla="*/ 10850998 w 12192000"/>
              <a:gd name="connsiteY24" fmla="*/ 1269215 h 3482342"/>
              <a:gd name="connsiteX25" fmla="*/ 10815658 w 12192000"/>
              <a:gd name="connsiteY25" fmla="*/ 1287849 h 3482342"/>
              <a:gd name="connsiteX26" fmla="*/ 10679906 w 12192000"/>
              <a:gd name="connsiteY26" fmla="*/ 1324988 h 3482342"/>
              <a:gd name="connsiteX27" fmla="*/ 10636304 w 12192000"/>
              <a:gd name="connsiteY27" fmla="*/ 1317928 h 3482342"/>
              <a:gd name="connsiteX28" fmla="*/ 10603863 w 12192000"/>
              <a:gd name="connsiteY28" fmla="*/ 1346886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314361 w 12192000"/>
              <a:gd name="connsiteY34" fmla="*/ 1466924 h 3482342"/>
              <a:gd name="connsiteX35" fmla="*/ 10264922 w 12192000"/>
              <a:gd name="connsiteY35" fmla="*/ 1472107 h 3482342"/>
              <a:gd name="connsiteX36" fmla="*/ 10201385 w 12192000"/>
              <a:gd name="connsiteY36" fmla="*/ 1477515 h 3482342"/>
              <a:gd name="connsiteX37" fmla="*/ 10120184 w 12192000"/>
              <a:gd name="connsiteY37" fmla="*/ 1466924 h 3482342"/>
              <a:gd name="connsiteX38" fmla="*/ 10058690 w 12192000"/>
              <a:gd name="connsiteY38" fmla="*/ 1474888 h 3482342"/>
              <a:gd name="connsiteX39" fmla="*/ 10004424 w 12192000"/>
              <a:gd name="connsiteY39" fmla="*/ 1489801 h 3482342"/>
              <a:gd name="connsiteX40" fmla="*/ 9999951 w 12192000"/>
              <a:gd name="connsiteY40" fmla="*/ 1499127 h 3482342"/>
              <a:gd name="connsiteX41" fmla="*/ 9845462 w 12192000"/>
              <a:gd name="connsiteY41" fmla="*/ 1548192 h 3482342"/>
              <a:gd name="connsiteX42" fmla="*/ 9736156 w 12192000"/>
              <a:gd name="connsiteY42" fmla="*/ 1581928 h 3482342"/>
              <a:gd name="connsiteX43" fmla="*/ 9693355 w 12192000"/>
              <a:gd name="connsiteY43" fmla="*/ 1602632 h 3482342"/>
              <a:gd name="connsiteX44" fmla="*/ 9664242 w 12192000"/>
              <a:gd name="connsiteY44" fmla="*/ 1622075 h 3482342"/>
              <a:gd name="connsiteX45" fmla="*/ 9579195 w 12192000"/>
              <a:gd name="connsiteY45" fmla="*/ 1648017 h 3482342"/>
              <a:gd name="connsiteX46" fmla="*/ 9433652 w 12192000"/>
              <a:gd name="connsiteY46" fmla="*/ 1681174 h 3482342"/>
              <a:gd name="connsiteX47" fmla="*/ 9403775 w 12192000"/>
              <a:gd name="connsiteY47" fmla="*/ 1690403 h 3482342"/>
              <a:gd name="connsiteX48" fmla="*/ 9382503 w 12192000"/>
              <a:gd name="connsiteY48" fmla="*/ 1706957 h 3482342"/>
              <a:gd name="connsiteX49" fmla="*/ 9381410 w 12192000"/>
              <a:gd name="connsiteY49" fmla="*/ 1718312 h 3482342"/>
              <a:gd name="connsiteX50" fmla="*/ 9365685 w 12192000"/>
              <a:gd name="connsiteY50" fmla="*/ 1724772 h 3482342"/>
              <a:gd name="connsiteX51" fmla="*/ 9278020 w 12192000"/>
              <a:gd name="connsiteY51" fmla="*/ 1741161 h 3482342"/>
              <a:gd name="connsiteX52" fmla="*/ 9217145 w 12192000"/>
              <a:gd name="connsiteY52" fmla="*/ 1771195 h 3482342"/>
              <a:gd name="connsiteX53" fmla="*/ 8955875 w 12192000"/>
              <a:gd name="connsiteY53" fmla="*/ 1796806 h 3482342"/>
              <a:gd name="connsiteX54" fmla="*/ 8648415 w 12192000"/>
              <a:gd name="connsiteY54" fmla="*/ 1878623 h 3482342"/>
              <a:gd name="connsiteX55" fmla="*/ 8495949 w 12192000"/>
              <a:gd name="connsiteY55" fmla="*/ 1902425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41837 w 12192000"/>
              <a:gd name="connsiteY66" fmla="*/ 1840640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686657 w 12192000"/>
              <a:gd name="connsiteY72" fmla="*/ 1907344 h 3482342"/>
              <a:gd name="connsiteX73" fmla="*/ 6651330 w 12192000"/>
              <a:gd name="connsiteY73" fmla="*/ 1922921 h 3482342"/>
              <a:gd name="connsiteX74" fmla="*/ 6622958 w 12192000"/>
              <a:gd name="connsiteY74" fmla="*/ 1936255 h 3482342"/>
              <a:gd name="connsiteX75" fmla="*/ 6522602 w 12192000"/>
              <a:gd name="connsiteY75" fmla="*/ 1954133 h 3482342"/>
              <a:gd name="connsiteX76" fmla="*/ 6444344 w 12192000"/>
              <a:gd name="connsiteY76" fmla="*/ 1969663 h 3482342"/>
              <a:gd name="connsiteX77" fmla="*/ 6409626 w 12192000"/>
              <a:gd name="connsiteY77" fmla="*/ 1978846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87205 w 12192000"/>
              <a:gd name="connsiteY81" fmla="*/ 2060048 h 3482342"/>
              <a:gd name="connsiteX82" fmla="*/ 6138780 w 12192000"/>
              <a:gd name="connsiteY82" fmla="*/ 2081918 h 3482342"/>
              <a:gd name="connsiteX83" fmla="*/ 6120125 w 12192000"/>
              <a:gd name="connsiteY83" fmla="*/ 2109475 h 3482342"/>
              <a:gd name="connsiteX84" fmla="*/ 6056576 w 12192000"/>
              <a:gd name="connsiteY84" fmla="*/ 2120066 h 3482342"/>
              <a:gd name="connsiteX85" fmla="*/ 5993794 w 12192000"/>
              <a:gd name="connsiteY85" fmla="*/ 2122569 h 3482342"/>
              <a:gd name="connsiteX86" fmla="*/ 5943601 w 12192000"/>
              <a:gd name="connsiteY86" fmla="*/ 2137719 h 3482342"/>
              <a:gd name="connsiteX87" fmla="*/ 5898141 w 12192000"/>
              <a:gd name="connsiteY87" fmla="*/ 2144806 h 3482342"/>
              <a:gd name="connsiteX88" fmla="*/ 5855337 w 12192000"/>
              <a:gd name="connsiteY88" fmla="*/ 2137719 h 3482342"/>
              <a:gd name="connsiteX89" fmla="*/ 5817682 w 12192000"/>
              <a:gd name="connsiteY89" fmla="*/ 2157358 h 3482342"/>
              <a:gd name="connsiteX90" fmla="*/ 5735300 w 12192000"/>
              <a:gd name="connsiteY90" fmla="*/ 2158902 h 3482342"/>
              <a:gd name="connsiteX91" fmla="*/ 5591469 w 12192000"/>
              <a:gd name="connsiteY91" fmla="*/ 2178389 h 3482342"/>
              <a:gd name="connsiteX92" fmla="*/ 5505818 w 12192000"/>
              <a:gd name="connsiteY92" fmla="*/ 2194207 h 3482342"/>
              <a:gd name="connsiteX93" fmla="*/ 5452860 w 12192000"/>
              <a:gd name="connsiteY93" fmla="*/ 2180085 h 3482342"/>
              <a:gd name="connsiteX94" fmla="*/ 5414282 w 12192000"/>
              <a:gd name="connsiteY94" fmla="*/ 2183070 h 3482342"/>
              <a:gd name="connsiteX95" fmla="*/ 5368369 w 12192000"/>
              <a:gd name="connsiteY95" fmla="*/ 2204272 h 3482342"/>
              <a:gd name="connsiteX96" fmla="*/ 5336354 w 12192000"/>
              <a:gd name="connsiteY96" fmla="*/ 2218920 h 3482342"/>
              <a:gd name="connsiteX97" fmla="*/ 5291263 w 12192000"/>
              <a:gd name="connsiteY97" fmla="*/ 2239182 h 3482342"/>
              <a:gd name="connsiteX98" fmla="*/ 5255152 w 12192000"/>
              <a:gd name="connsiteY98" fmla="*/ 2247164 h 3482342"/>
              <a:gd name="connsiteX99" fmla="*/ 5233796 w 12192000"/>
              <a:gd name="connsiteY99" fmla="*/ 2268260 h 3482342"/>
              <a:gd name="connsiteX100" fmla="*/ 5212786 w 12192000"/>
              <a:gd name="connsiteY100" fmla="*/ 2296592 h 3482342"/>
              <a:gd name="connsiteX101" fmla="*/ 5173523 w 12192000"/>
              <a:gd name="connsiteY101" fmla="*/ 2309057 h 3482342"/>
              <a:gd name="connsiteX102" fmla="*/ 5123830 w 12192000"/>
              <a:gd name="connsiteY102" fmla="*/ 2307070 h 3482342"/>
              <a:gd name="connsiteX103" fmla="*/ 5065426 w 12192000"/>
              <a:gd name="connsiteY103" fmla="*/ 2324076 h 3482342"/>
              <a:gd name="connsiteX104" fmla="*/ 4975908 w 12192000"/>
              <a:gd name="connsiteY104" fmla="*/ 2364128 h 3482342"/>
              <a:gd name="connsiteX105" fmla="*/ 4913723 w 12192000"/>
              <a:gd name="connsiteY105" fmla="*/ 2385265 h 3482342"/>
              <a:gd name="connsiteX106" fmla="*/ 4746485 w 12192000"/>
              <a:gd name="connsiteY106" fmla="*/ 2451769 h 3482342"/>
              <a:gd name="connsiteX107" fmla="*/ 4681588 w 12192000"/>
              <a:gd name="connsiteY107" fmla="*/ 2467494 h 3482342"/>
              <a:gd name="connsiteX108" fmla="*/ 1783655 w 12192000"/>
              <a:gd name="connsiteY108" fmla="*/ 3163860 h 3482342"/>
              <a:gd name="connsiteX109" fmla="*/ 1325955 w 12192000"/>
              <a:gd name="connsiteY109" fmla="*/ 3176692 h 3482342"/>
              <a:gd name="connsiteX110" fmla="*/ 1190384 w 12192000"/>
              <a:gd name="connsiteY110" fmla="*/ 3203504 h 3482342"/>
              <a:gd name="connsiteX111" fmla="*/ 1094537 w 12192000"/>
              <a:gd name="connsiteY111" fmla="*/ 3229469 h 3482342"/>
              <a:gd name="connsiteX112" fmla="*/ 779276 w 12192000"/>
              <a:gd name="connsiteY112" fmla="*/ 3327290 h 3482342"/>
              <a:gd name="connsiteX113" fmla="*/ 600378 w 12192000"/>
              <a:gd name="connsiteY113" fmla="*/ 3335250 h 3482342"/>
              <a:gd name="connsiteX114" fmla="*/ 493457 w 12192000"/>
              <a:gd name="connsiteY114" fmla="*/ 3365044 h 3482342"/>
              <a:gd name="connsiteX115" fmla="*/ 349402 w 12192000"/>
              <a:gd name="connsiteY115" fmla="*/ 3380897 h 3482342"/>
              <a:gd name="connsiteX116" fmla="*/ 192183 w 12192000"/>
              <a:gd name="connsiteY116" fmla="*/ 3460075 h 3482342"/>
              <a:gd name="connsiteX117" fmla="*/ 46713 w 12192000"/>
              <a:gd name="connsiteY117" fmla="*/ 3462986 h 3482342"/>
              <a:gd name="connsiteX118" fmla="*/ 2765 w 12192000"/>
              <a:gd name="connsiteY118" fmla="*/ 3480770 h 3482342"/>
              <a:gd name="connsiteX119" fmla="*/ 0 w 12192000"/>
              <a:gd name="connsiteY119" fmla="*/ 3482342 h 3482342"/>
              <a:gd name="connsiteX120" fmla="*/ 0 w 12192000"/>
              <a:gd name="connsiteY12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313493 w 12192000"/>
              <a:gd name="connsiteY17" fmla="*/ 880860 h 3482342"/>
              <a:gd name="connsiteX18" fmla="*/ 11228040 w 12192000"/>
              <a:gd name="connsiteY18" fmla="*/ 958953 h 3482342"/>
              <a:gd name="connsiteX19" fmla="*/ 11196987 w 12192000"/>
              <a:gd name="connsiteY19" fmla="*/ 1000897 h 3482342"/>
              <a:gd name="connsiteX20" fmla="*/ 11193568 w 12192000"/>
              <a:gd name="connsiteY20" fmla="*/ 1039464 h 3482342"/>
              <a:gd name="connsiteX21" fmla="*/ 11175804 w 12192000"/>
              <a:gd name="connsiteY21" fmla="*/ 1067977 h 3482342"/>
              <a:gd name="connsiteX22" fmla="*/ 11120819 w 12192000"/>
              <a:gd name="connsiteY22" fmla="*/ 1126133 h 3482342"/>
              <a:gd name="connsiteX23" fmla="*/ 11028687 w 12192000"/>
              <a:gd name="connsiteY23" fmla="*/ 1199018 h 3482342"/>
              <a:gd name="connsiteX24" fmla="*/ 10960443 w 12192000"/>
              <a:gd name="connsiteY24" fmla="*/ 1244502 h 3482342"/>
              <a:gd name="connsiteX25" fmla="*/ 10850998 w 12192000"/>
              <a:gd name="connsiteY25" fmla="*/ 1269215 h 3482342"/>
              <a:gd name="connsiteX26" fmla="*/ 10815658 w 12192000"/>
              <a:gd name="connsiteY26" fmla="*/ 1287849 h 3482342"/>
              <a:gd name="connsiteX27" fmla="*/ 10679906 w 12192000"/>
              <a:gd name="connsiteY27" fmla="*/ 1324988 h 3482342"/>
              <a:gd name="connsiteX28" fmla="*/ 10636304 w 12192000"/>
              <a:gd name="connsiteY28" fmla="*/ 1317928 h 3482342"/>
              <a:gd name="connsiteX29" fmla="*/ 10603863 w 12192000"/>
              <a:gd name="connsiteY29" fmla="*/ 1346886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314361 w 12192000"/>
              <a:gd name="connsiteY35" fmla="*/ 1466924 h 3482342"/>
              <a:gd name="connsiteX36" fmla="*/ 10264922 w 12192000"/>
              <a:gd name="connsiteY36" fmla="*/ 1472107 h 3482342"/>
              <a:gd name="connsiteX37" fmla="*/ 10201385 w 12192000"/>
              <a:gd name="connsiteY37" fmla="*/ 1477515 h 3482342"/>
              <a:gd name="connsiteX38" fmla="*/ 10120184 w 12192000"/>
              <a:gd name="connsiteY38" fmla="*/ 1466924 h 3482342"/>
              <a:gd name="connsiteX39" fmla="*/ 10058690 w 12192000"/>
              <a:gd name="connsiteY39" fmla="*/ 1474888 h 3482342"/>
              <a:gd name="connsiteX40" fmla="*/ 10004424 w 12192000"/>
              <a:gd name="connsiteY40" fmla="*/ 1489801 h 3482342"/>
              <a:gd name="connsiteX41" fmla="*/ 9999951 w 12192000"/>
              <a:gd name="connsiteY41" fmla="*/ 1499127 h 3482342"/>
              <a:gd name="connsiteX42" fmla="*/ 9845462 w 12192000"/>
              <a:gd name="connsiteY42" fmla="*/ 1548192 h 3482342"/>
              <a:gd name="connsiteX43" fmla="*/ 9736156 w 12192000"/>
              <a:gd name="connsiteY43" fmla="*/ 1581928 h 3482342"/>
              <a:gd name="connsiteX44" fmla="*/ 9693355 w 12192000"/>
              <a:gd name="connsiteY44" fmla="*/ 1602632 h 3482342"/>
              <a:gd name="connsiteX45" fmla="*/ 9664242 w 12192000"/>
              <a:gd name="connsiteY45" fmla="*/ 1622075 h 3482342"/>
              <a:gd name="connsiteX46" fmla="*/ 9579195 w 12192000"/>
              <a:gd name="connsiteY46" fmla="*/ 1648017 h 3482342"/>
              <a:gd name="connsiteX47" fmla="*/ 9433652 w 12192000"/>
              <a:gd name="connsiteY47" fmla="*/ 1681174 h 3482342"/>
              <a:gd name="connsiteX48" fmla="*/ 9403775 w 12192000"/>
              <a:gd name="connsiteY48" fmla="*/ 1690403 h 3482342"/>
              <a:gd name="connsiteX49" fmla="*/ 9382503 w 12192000"/>
              <a:gd name="connsiteY49" fmla="*/ 1706957 h 3482342"/>
              <a:gd name="connsiteX50" fmla="*/ 9381410 w 12192000"/>
              <a:gd name="connsiteY50" fmla="*/ 1718312 h 3482342"/>
              <a:gd name="connsiteX51" fmla="*/ 9365685 w 12192000"/>
              <a:gd name="connsiteY51" fmla="*/ 1724772 h 3482342"/>
              <a:gd name="connsiteX52" fmla="*/ 9278020 w 12192000"/>
              <a:gd name="connsiteY52" fmla="*/ 1741161 h 3482342"/>
              <a:gd name="connsiteX53" fmla="*/ 9217145 w 12192000"/>
              <a:gd name="connsiteY53" fmla="*/ 1771195 h 3482342"/>
              <a:gd name="connsiteX54" fmla="*/ 8955875 w 12192000"/>
              <a:gd name="connsiteY54" fmla="*/ 1796806 h 3482342"/>
              <a:gd name="connsiteX55" fmla="*/ 8648415 w 12192000"/>
              <a:gd name="connsiteY55" fmla="*/ 1878623 h 3482342"/>
              <a:gd name="connsiteX56" fmla="*/ 8495949 w 12192000"/>
              <a:gd name="connsiteY56" fmla="*/ 1902425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41837 w 12192000"/>
              <a:gd name="connsiteY67" fmla="*/ 1840640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686657 w 12192000"/>
              <a:gd name="connsiteY73" fmla="*/ 1907344 h 3482342"/>
              <a:gd name="connsiteX74" fmla="*/ 6651330 w 12192000"/>
              <a:gd name="connsiteY74" fmla="*/ 1922921 h 3482342"/>
              <a:gd name="connsiteX75" fmla="*/ 6622958 w 12192000"/>
              <a:gd name="connsiteY75" fmla="*/ 1936255 h 3482342"/>
              <a:gd name="connsiteX76" fmla="*/ 6522602 w 12192000"/>
              <a:gd name="connsiteY76" fmla="*/ 1954133 h 3482342"/>
              <a:gd name="connsiteX77" fmla="*/ 6444344 w 12192000"/>
              <a:gd name="connsiteY77" fmla="*/ 1969663 h 3482342"/>
              <a:gd name="connsiteX78" fmla="*/ 6409626 w 12192000"/>
              <a:gd name="connsiteY78" fmla="*/ 1978846 h 3482342"/>
              <a:gd name="connsiteX79" fmla="*/ 6333446 w 12192000"/>
              <a:gd name="connsiteY79" fmla="*/ 1997163 h 3482342"/>
              <a:gd name="connsiteX80" fmla="*/ 6294933 w 12192000"/>
              <a:gd name="connsiteY80" fmla="*/ 2019412 h 3482342"/>
              <a:gd name="connsiteX81" fmla="*/ 6238719 w 12192000"/>
              <a:gd name="connsiteY81" fmla="*/ 2042547 h 3482342"/>
              <a:gd name="connsiteX82" fmla="*/ 6187205 w 12192000"/>
              <a:gd name="connsiteY82" fmla="*/ 2060048 h 3482342"/>
              <a:gd name="connsiteX83" fmla="*/ 6138780 w 12192000"/>
              <a:gd name="connsiteY83" fmla="*/ 2081918 h 3482342"/>
              <a:gd name="connsiteX84" fmla="*/ 6120125 w 12192000"/>
              <a:gd name="connsiteY84" fmla="*/ 2109475 h 3482342"/>
              <a:gd name="connsiteX85" fmla="*/ 6056576 w 12192000"/>
              <a:gd name="connsiteY85" fmla="*/ 2120066 h 3482342"/>
              <a:gd name="connsiteX86" fmla="*/ 5993794 w 12192000"/>
              <a:gd name="connsiteY86" fmla="*/ 2122569 h 3482342"/>
              <a:gd name="connsiteX87" fmla="*/ 5943601 w 12192000"/>
              <a:gd name="connsiteY87" fmla="*/ 2137719 h 3482342"/>
              <a:gd name="connsiteX88" fmla="*/ 5898141 w 12192000"/>
              <a:gd name="connsiteY88" fmla="*/ 2144806 h 3482342"/>
              <a:gd name="connsiteX89" fmla="*/ 5855337 w 12192000"/>
              <a:gd name="connsiteY89" fmla="*/ 2137719 h 3482342"/>
              <a:gd name="connsiteX90" fmla="*/ 5817682 w 12192000"/>
              <a:gd name="connsiteY90" fmla="*/ 2157358 h 3482342"/>
              <a:gd name="connsiteX91" fmla="*/ 5735300 w 12192000"/>
              <a:gd name="connsiteY91" fmla="*/ 2158902 h 3482342"/>
              <a:gd name="connsiteX92" fmla="*/ 5591469 w 12192000"/>
              <a:gd name="connsiteY92" fmla="*/ 2178389 h 3482342"/>
              <a:gd name="connsiteX93" fmla="*/ 5505818 w 12192000"/>
              <a:gd name="connsiteY93" fmla="*/ 2194207 h 3482342"/>
              <a:gd name="connsiteX94" fmla="*/ 5452860 w 12192000"/>
              <a:gd name="connsiteY94" fmla="*/ 2180085 h 3482342"/>
              <a:gd name="connsiteX95" fmla="*/ 5414282 w 12192000"/>
              <a:gd name="connsiteY95" fmla="*/ 2183070 h 3482342"/>
              <a:gd name="connsiteX96" fmla="*/ 5368369 w 12192000"/>
              <a:gd name="connsiteY96" fmla="*/ 2204272 h 3482342"/>
              <a:gd name="connsiteX97" fmla="*/ 5336354 w 12192000"/>
              <a:gd name="connsiteY97" fmla="*/ 2218920 h 3482342"/>
              <a:gd name="connsiteX98" fmla="*/ 5291263 w 12192000"/>
              <a:gd name="connsiteY98" fmla="*/ 2239182 h 3482342"/>
              <a:gd name="connsiteX99" fmla="*/ 5255152 w 12192000"/>
              <a:gd name="connsiteY99" fmla="*/ 2247164 h 3482342"/>
              <a:gd name="connsiteX100" fmla="*/ 5233796 w 12192000"/>
              <a:gd name="connsiteY100" fmla="*/ 2268260 h 3482342"/>
              <a:gd name="connsiteX101" fmla="*/ 5212786 w 12192000"/>
              <a:gd name="connsiteY101" fmla="*/ 2296592 h 3482342"/>
              <a:gd name="connsiteX102" fmla="*/ 5173523 w 12192000"/>
              <a:gd name="connsiteY102" fmla="*/ 2309057 h 3482342"/>
              <a:gd name="connsiteX103" fmla="*/ 5123830 w 12192000"/>
              <a:gd name="connsiteY103" fmla="*/ 2307070 h 3482342"/>
              <a:gd name="connsiteX104" fmla="*/ 5065426 w 12192000"/>
              <a:gd name="connsiteY104" fmla="*/ 2324076 h 3482342"/>
              <a:gd name="connsiteX105" fmla="*/ 4975908 w 12192000"/>
              <a:gd name="connsiteY105" fmla="*/ 2364128 h 3482342"/>
              <a:gd name="connsiteX106" fmla="*/ 4913723 w 12192000"/>
              <a:gd name="connsiteY106" fmla="*/ 2385265 h 3482342"/>
              <a:gd name="connsiteX107" fmla="*/ 4746485 w 12192000"/>
              <a:gd name="connsiteY107" fmla="*/ 2451769 h 3482342"/>
              <a:gd name="connsiteX108" fmla="*/ 4681588 w 12192000"/>
              <a:gd name="connsiteY108" fmla="*/ 2467494 h 3482342"/>
              <a:gd name="connsiteX109" fmla="*/ 1783655 w 12192000"/>
              <a:gd name="connsiteY109" fmla="*/ 3163860 h 3482342"/>
              <a:gd name="connsiteX110" fmla="*/ 1325955 w 12192000"/>
              <a:gd name="connsiteY110" fmla="*/ 3176692 h 3482342"/>
              <a:gd name="connsiteX111" fmla="*/ 1190384 w 12192000"/>
              <a:gd name="connsiteY111" fmla="*/ 3203504 h 3482342"/>
              <a:gd name="connsiteX112" fmla="*/ 1094537 w 12192000"/>
              <a:gd name="connsiteY112" fmla="*/ 3229469 h 3482342"/>
              <a:gd name="connsiteX113" fmla="*/ 779276 w 12192000"/>
              <a:gd name="connsiteY113" fmla="*/ 3327290 h 3482342"/>
              <a:gd name="connsiteX114" fmla="*/ 600378 w 12192000"/>
              <a:gd name="connsiteY114" fmla="*/ 3335250 h 3482342"/>
              <a:gd name="connsiteX115" fmla="*/ 493457 w 12192000"/>
              <a:gd name="connsiteY115" fmla="*/ 3365044 h 3482342"/>
              <a:gd name="connsiteX116" fmla="*/ 349402 w 12192000"/>
              <a:gd name="connsiteY116" fmla="*/ 3380897 h 3482342"/>
              <a:gd name="connsiteX117" fmla="*/ 192183 w 12192000"/>
              <a:gd name="connsiteY117" fmla="*/ 3460075 h 3482342"/>
              <a:gd name="connsiteX118" fmla="*/ 46713 w 12192000"/>
              <a:gd name="connsiteY118" fmla="*/ 3462986 h 3482342"/>
              <a:gd name="connsiteX119" fmla="*/ 2765 w 12192000"/>
              <a:gd name="connsiteY119" fmla="*/ 3480770 h 3482342"/>
              <a:gd name="connsiteX120" fmla="*/ 0 w 12192000"/>
              <a:gd name="connsiteY120" fmla="*/ 3482342 h 3482342"/>
              <a:gd name="connsiteX121" fmla="*/ 0 w 12192000"/>
              <a:gd name="connsiteY12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313493 w 12192000"/>
              <a:gd name="connsiteY17" fmla="*/ 880860 h 3482342"/>
              <a:gd name="connsiteX18" fmla="*/ 11228040 w 12192000"/>
              <a:gd name="connsiteY18" fmla="*/ 958953 h 3482342"/>
              <a:gd name="connsiteX19" fmla="*/ 11196987 w 12192000"/>
              <a:gd name="connsiteY19" fmla="*/ 1000897 h 3482342"/>
              <a:gd name="connsiteX20" fmla="*/ 11193568 w 12192000"/>
              <a:gd name="connsiteY20" fmla="*/ 1039464 h 3482342"/>
              <a:gd name="connsiteX21" fmla="*/ 11175804 w 12192000"/>
              <a:gd name="connsiteY21" fmla="*/ 1067977 h 3482342"/>
              <a:gd name="connsiteX22" fmla="*/ 11120819 w 12192000"/>
              <a:gd name="connsiteY22" fmla="*/ 1126133 h 3482342"/>
              <a:gd name="connsiteX23" fmla="*/ 11028687 w 12192000"/>
              <a:gd name="connsiteY23" fmla="*/ 1199018 h 3482342"/>
              <a:gd name="connsiteX24" fmla="*/ 10960443 w 12192000"/>
              <a:gd name="connsiteY24" fmla="*/ 1244502 h 3482342"/>
              <a:gd name="connsiteX25" fmla="*/ 10850998 w 12192000"/>
              <a:gd name="connsiteY25" fmla="*/ 1269215 h 3482342"/>
              <a:gd name="connsiteX26" fmla="*/ 10815658 w 12192000"/>
              <a:gd name="connsiteY26" fmla="*/ 1287849 h 3482342"/>
              <a:gd name="connsiteX27" fmla="*/ 10679906 w 12192000"/>
              <a:gd name="connsiteY27" fmla="*/ 1324988 h 3482342"/>
              <a:gd name="connsiteX28" fmla="*/ 10636304 w 12192000"/>
              <a:gd name="connsiteY28" fmla="*/ 1317928 h 3482342"/>
              <a:gd name="connsiteX29" fmla="*/ 10603863 w 12192000"/>
              <a:gd name="connsiteY29" fmla="*/ 1346886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314361 w 12192000"/>
              <a:gd name="connsiteY35" fmla="*/ 1466924 h 3482342"/>
              <a:gd name="connsiteX36" fmla="*/ 10264922 w 12192000"/>
              <a:gd name="connsiteY36" fmla="*/ 1472107 h 3482342"/>
              <a:gd name="connsiteX37" fmla="*/ 10201385 w 12192000"/>
              <a:gd name="connsiteY37" fmla="*/ 1477515 h 3482342"/>
              <a:gd name="connsiteX38" fmla="*/ 10120184 w 12192000"/>
              <a:gd name="connsiteY38" fmla="*/ 1466924 h 3482342"/>
              <a:gd name="connsiteX39" fmla="*/ 10058690 w 12192000"/>
              <a:gd name="connsiteY39" fmla="*/ 1474888 h 3482342"/>
              <a:gd name="connsiteX40" fmla="*/ 10004424 w 12192000"/>
              <a:gd name="connsiteY40" fmla="*/ 1489801 h 3482342"/>
              <a:gd name="connsiteX41" fmla="*/ 9999951 w 12192000"/>
              <a:gd name="connsiteY41" fmla="*/ 1499127 h 3482342"/>
              <a:gd name="connsiteX42" fmla="*/ 9845462 w 12192000"/>
              <a:gd name="connsiteY42" fmla="*/ 1548192 h 3482342"/>
              <a:gd name="connsiteX43" fmla="*/ 9736156 w 12192000"/>
              <a:gd name="connsiteY43" fmla="*/ 1581928 h 3482342"/>
              <a:gd name="connsiteX44" fmla="*/ 9693355 w 12192000"/>
              <a:gd name="connsiteY44" fmla="*/ 1602632 h 3482342"/>
              <a:gd name="connsiteX45" fmla="*/ 9664242 w 12192000"/>
              <a:gd name="connsiteY45" fmla="*/ 1622075 h 3482342"/>
              <a:gd name="connsiteX46" fmla="*/ 9579195 w 12192000"/>
              <a:gd name="connsiteY46" fmla="*/ 1648017 h 3482342"/>
              <a:gd name="connsiteX47" fmla="*/ 9433652 w 12192000"/>
              <a:gd name="connsiteY47" fmla="*/ 1681174 h 3482342"/>
              <a:gd name="connsiteX48" fmla="*/ 9403775 w 12192000"/>
              <a:gd name="connsiteY48" fmla="*/ 1690403 h 3482342"/>
              <a:gd name="connsiteX49" fmla="*/ 9382503 w 12192000"/>
              <a:gd name="connsiteY49" fmla="*/ 1706957 h 3482342"/>
              <a:gd name="connsiteX50" fmla="*/ 9381410 w 12192000"/>
              <a:gd name="connsiteY50" fmla="*/ 1718312 h 3482342"/>
              <a:gd name="connsiteX51" fmla="*/ 9365685 w 12192000"/>
              <a:gd name="connsiteY51" fmla="*/ 1724772 h 3482342"/>
              <a:gd name="connsiteX52" fmla="*/ 9278020 w 12192000"/>
              <a:gd name="connsiteY52" fmla="*/ 1741161 h 3482342"/>
              <a:gd name="connsiteX53" fmla="*/ 9217145 w 12192000"/>
              <a:gd name="connsiteY53" fmla="*/ 1771195 h 3482342"/>
              <a:gd name="connsiteX54" fmla="*/ 8955875 w 12192000"/>
              <a:gd name="connsiteY54" fmla="*/ 1796806 h 3482342"/>
              <a:gd name="connsiteX55" fmla="*/ 8648415 w 12192000"/>
              <a:gd name="connsiteY55" fmla="*/ 1878623 h 3482342"/>
              <a:gd name="connsiteX56" fmla="*/ 8495949 w 12192000"/>
              <a:gd name="connsiteY56" fmla="*/ 1902425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41837 w 12192000"/>
              <a:gd name="connsiteY67" fmla="*/ 1840640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686657 w 12192000"/>
              <a:gd name="connsiteY73" fmla="*/ 1907344 h 3482342"/>
              <a:gd name="connsiteX74" fmla="*/ 6651330 w 12192000"/>
              <a:gd name="connsiteY74" fmla="*/ 1922921 h 3482342"/>
              <a:gd name="connsiteX75" fmla="*/ 6622958 w 12192000"/>
              <a:gd name="connsiteY75" fmla="*/ 1936255 h 3482342"/>
              <a:gd name="connsiteX76" fmla="*/ 6522602 w 12192000"/>
              <a:gd name="connsiteY76" fmla="*/ 1954133 h 3482342"/>
              <a:gd name="connsiteX77" fmla="*/ 6444344 w 12192000"/>
              <a:gd name="connsiteY77" fmla="*/ 1969663 h 3482342"/>
              <a:gd name="connsiteX78" fmla="*/ 6409626 w 12192000"/>
              <a:gd name="connsiteY78" fmla="*/ 1978846 h 3482342"/>
              <a:gd name="connsiteX79" fmla="*/ 6333446 w 12192000"/>
              <a:gd name="connsiteY79" fmla="*/ 1997163 h 3482342"/>
              <a:gd name="connsiteX80" fmla="*/ 6294933 w 12192000"/>
              <a:gd name="connsiteY80" fmla="*/ 2019412 h 3482342"/>
              <a:gd name="connsiteX81" fmla="*/ 6238719 w 12192000"/>
              <a:gd name="connsiteY81" fmla="*/ 2042547 h 3482342"/>
              <a:gd name="connsiteX82" fmla="*/ 6187205 w 12192000"/>
              <a:gd name="connsiteY82" fmla="*/ 2060048 h 3482342"/>
              <a:gd name="connsiteX83" fmla="*/ 6138780 w 12192000"/>
              <a:gd name="connsiteY83" fmla="*/ 2081918 h 3482342"/>
              <a:gd name="connsiteX84" fmla="*/ 6120125 w 12192000"/>
              <a:gd name="connsiteY84" fmla="*/ 2109475 h 3482342"/>
              <a:gd name="connsiteX85" fmla="*/ 6056576 w 12192000"/>
              <a:gd name="connsiteY85" fmla="*/ 2120066 h 3482342"/>
              <a:gd name="connsiteX86" fmla="*/ 5993794 w 12192000"/>
              <a:gd name="connsiteY86" fmla="*/ 2122569 h 3482342"/>
              <a:gd name="connsiteX87" fmla="*/ 5943601 w 12192000"/>
              <a:gd name="connsiteY87" fmla="*/ 2137719 h 3482342"/>
              <a:gd name="connsiteX88" fmla="*/ 5898141 w 12192000"/>
              <a:gd name="connsiteY88" fmla="*/ 2144806 h 3482342"/>
              <a:gd name="connsiteX89" fmla="*/ 5855337 w 12192000"/>
              <a:gd name="connsiteY89" fmla="*/ 2137719 h 3482342"/>
              <a:gd name="connsiteX90" fmla="*/ 5817682 w 12192000"/>
              <a:gd name="connsiteY90" fmla="*/ 2157358 h 3482342"/>
              <a:gd name="connsiteX91" fmla="*/ 5735300 w 12192000"/>
              <a:gd name="connsiteY91" fmla="*/ 2158902 h 3482342"/>
              <a:gd name="connsiteX92" fmla="*/ 5591469 w 12192000"/>
              <a:gd name="connsiteY92" fmla="*/ 2178389 h 3482342"/>
              <a:gd name="connsiteX93" fmla="*/ 5505818 w 12192000"/>
              <a:gd name="connsiteY93" fmla="*/ 2194207 h 3482342"/>
              <a:gd name="connsiteX94" fmla="*/ 5452860 w 12192000"/>
              <a:gd name="connsiteY94" fmla="*/ 2180085 h 3482342"/>
              <a:gd name="connsiteX95" fmla="*/ 5414282 w 12192000"/>
              <a:gd name="connsiteY95" fmla="*/ 2183070 h 3482342"/>
              <a:gd name="connsiteX96" fmla="*/ 5368369 w 12192000"/>
              <a:gd name="connsiteY96" fmla="*/ 2204272 h 3482342"/>
              <a:gd name="connsiteX97" fmla="*/ 5336354 w 12192000"/>
              <a:gd name="connsiteY97" fmla="*/ 2218920 h 3482342"/>
              <a:gd name="connsiteX98" fmla="*/ 5291263 w 12192000"/>
              <a:gd name="connsiteY98" fmla="*/ 2239182 h 3482342"/>
              <a:gd name="connsiteX99" fmla="*/ 5255152 w 12192000"/>
              <a:gd name="connsiteY99" fmla="*/ 2247164 h 3482342"/>
              <a:gd name="connsiteX100" fmla="*/ 5233796 w 12192000"/>
              <a:gd name="connsiteY100" fmla="*/ 2268260 h 3482342"/>
              <a:gd name="connsiteX101" fmla="*/ 5212786 w 12192000"/>
              <a:gd name="connsiteY101" fmla="*/ 2296592 h 3482342"/>
              <a:gd name="connsiteX102" fmla="*/ 5173523 w 12192000"/>
              <a:gd name="connsiteY102" fmla="*/ 2309057 h 3482342"/>
              <a:gd name="connsiteX103" fmla="*/ 5123830 w 12192000"/>
              <a:gd name="connsiteY103" fmla="*/ 2307070 h 3482342"/>
              <a:gd name="connsiteX104" fmla="*/ 5065426 w 12192000"/>
              <a:gd name="connsiteY104" fmla="*/ 2324076 h 3482342"/>
              <a:gd name="connsiteX105" fmla="*/ 4975908 w 12192000"/>
              <a:gd name="connsiteY105" fmla="*/ 2364128 h 3482342"/>
              <a:gd name="connsiteX106" fmla="*/ 4913723 w 12192000"/>
              <a:gd name="connsiteY106" fmla="*/ 2385265 h 3482342"/>
              <a:gd name="connsiteX107" fmla="*/ 4746485 w 12192000"/>
              <a:gd name="connsiteY107" fmla="*/ 2451769 h 3482342"/>
              <a:gd name="connsiteX108" fmla="*/ 4681588 w 12192000"/>
              <a:gd name="connsiteY108" fmla="*/ 2467494 h 3482342"/>
              <a:gd name="connsiteX109" fmla="*/ 1783655 w 12192000"/>
              <a:gd name="connsiteY109" fmla="*/ 3163860 h 3482342"/>
              <a:gd name="connsiteX110" fmla="*/ 1325955 w 12192000"/>
              <a:gd name="connsiteY110" fmla="*/ 3176692 h 3482342"/>
              <a:gd name="connsiteX111" fmla="*/ 1190384 w 12192000"/>
              <a:gd name="connsiteY111" fmla="*/ 3203504 h 3482342"/>
              <a:gd name="connsiteX112" fmla="*/ 1094537 w 12192000"/>
              <a:gd name="connsiteY112" fmla="*/ 3229469 h 3482342"/>
              <a:gd name="connsiteX113" fmla="*/ 779276 w 12192000"/>
              <a:gd name="connsiteY113" fmla="*/ 3327290 h 3482342"/>
              <a:gd name="connsiteX114" fmla="*/ 600378 w 12192000"/>
              <a:gd name="connsiteY114" fmla="*/ 3335250 h 3482342"/>
              <a:gd name="connsiteX115" fmla="*/ 493457 w 12192000"/>
              <a:gd name="connsiteY115" fmla="*/ 3365044 h 3482342"/>
              <a:gd name="connsiteX116" fmla="*/ 349402 w 12192000"/>
              <a:gd name="connsiteY116" fmla="*/ 3380897 h 3482342"/>
              <a:gd name="connsiteX117" fmla="*/ 192183 w 12192000"/>
              <a:gd name="connsiteY117" fmla="*/ 3460075 h 3482342"/>
              <a:gd name="connsiteX118" fmla="*/ 46713 w 12192000"/>
              <a:gd name="connsiteY118" fmla="*/ 3462986 h 3482342"/>
              <a:gd name="connsiteX119" fmla="*/ 2765 w 12192000"/>
              <a:gd name="connsiteY119" fmla="*/ 3480770 h 3482342"/>
              <a:gd name="connsiteX120" fmla="*/ 0 w 12192000"/>
              <a:gd name="connsiteY120" fmla="*/ 3482342 h 3482342"/>
              <a:gd name="connsiteX121" fmla="*/ 0 w 12192000"/>
              <a:gd name="connsiteY12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20819 w 12192000"/>
              <a:gd name="connsiteY23" fmla="*/ 1126133 h 3482342"/>
              <a:gd name="connsiteX24" fmla="*/ 11028687 w 12192000"/>
              <a:gd name="connsiteY24" fmla="*/ 1199018 h 3482342"/>
              <a:gd name="connsiteX25" fmla="*/ 10960443 w 12192000"/>
              <a:gd name="connsiteY25" fmla="*/ 1244502 h 3482342"/>
              <a:gd name="connsiteX26" fmla="*/ 10850998 w 12192000"/>
              <a:gd name="connsiteY26" fmla="*/ 1269215 h 3482342"/>
              <a:gd name="connsiteX27" fmla="*/ 10815658 w 12192000"/>
              <a:gd name="connsiteY27" fmla="*/ 1287849 h 3482342"/>
              <a:gd name="connsiteX28" fmla="*/ 10679906 w 12192000"/>
              <a:gd name="connsiteY28" fmla="*/ 1324988 h 3482342"/>
              <a:gd name="connsiteX29" fmla="*/ 10636304 w 12192000"/>
              <a:gd name="connsiteY29" fmla="*/ 1317928 h 3482342"/>
              <a:gd name="connsiteX30" fmla="*/ 10603863 w 12192000"/>
              <a:gd name="connsiteY30" fmla="*/ 1346886 h 3482342"/>
              <a:gd name="connsiteX31" fmla="*/ 10573203 w 12192000"/>
              <a:gd name="connsiteY31" fmla="*/ 1351996 h 3482342"/>
              <a:gd name="connsiteX32" fmla="*/ 10513263 w 12192000"/>
              <a:gd name="connsiteY32" fmla="*/ 1350756 h 3482342"/>
              <a:gd name="connsiteX33" fmla="*/ 10464012 w 12192000"/>
              <a:gd name="connsiteY33" fmla="*/ 1391778 h 3482342"/>
              <a:gd name="connsiteX34" fmla="*/ 10405409 w 12192000"/>
              <a:gd name="connsiteY34" fmla="*/ 1422789 h 3482342"/>
              <a:gd name="connsiteX35" fmla="*/ 10370530 w 12192000"/>
              <a:gd name="connsiteY35" fmla="*/ 1441596 h 3482342"/>
              <a:gd name="connsiteX36" fmla="*/ 10314361 w 12192000"/>
              <a:gd name="connsiteY36" fmla="*/ 1466924 h 3482342"/>
              <a:gd name="connsiteX37" fmla="*/ 10264922 w 12192000"/>
              <a:gd name="connsiteY37" fmla="*/ 1472107 h 3482342"/>
              <a:gd name="connsiteX38" fmla="*/ 10201385 w 12192000"/>
              <a:gd name="connsiteY38" fmla="*/ 1477515 h 3482342"/>
              <a:gd name="connsiteX39" fmla="*/ 10120184 w 12192000"/>
              <a:gd name="connsiteY39" fmla="*/ 1466924 h 3482342"/>
              <a:gd name="connsiteX40" fmla="*/ 10058690 w 12192000"/>
              <a:gd name="connsiteY40" fmla="*/ 1474888 h 3482342"/>
              <a:gd name="connsiteX41" fmla="*/ 10004424 w 12192000"/>
              <a:gd name="connsiteY41" fmla="*/ 1489801 h 3482342"/>
              <a:gd name="connsiteX42" fmla="*/ 9999951 w 12192000"/>
              <a:gd name="connsiteY42" fmla="*/ 1499127 h 3482342"/>
              <a:gd name="connsiteX43" fmla="*/ 9845462 w 12192000"/>
              <a:gd name="connsiteY43" fmla="*/ 1548192 h 3482342"/>
              <a:gd name="connsiteX44" fmla="*/ 9736156 w 12192000"/>
              <a:gd name="connsiteY44" fmla="*/ 1581928 h 3482342"/>
              <a:gd name="connsiteX45" fmla="*/ 9693355 w 12192000"/>
              <a:gd name="connsiteY45" fmla="*/ 1602632 h 3482342"/>
              <a:gd name="connsiteX46" fmla="*/ 9664242 w 12192000"/>
              <a:gd name="connsiteY46" fmla="*/ 1622075 h 3482342"/>
              <a:gd name="connsiteX47" fmla="*/ 9579195 w 12192000"/>
              <a:gd name="connsiteY47" fmla="*/ 1648017 h 3482342"/>
              <a:gd name="connsiteX48" fmla="*/ 9433652 w 12192000"/>
              <a:gd name="connsiteY48" fmla="*/ 1681174 h 3482342"/>
              <a:gd name="connsiteX49" fmla="*/ 9403775 w 12192000"/>
              <a:gd name="connsiteY49" fmla="*/ 1690403 h 3482342"/>
              <a:gd name="connsiteX50" fmla="*/ 9382503 w 12192000"/>
              <a:gd name="connsiteY50" fmla="*/ 1706957 h 3482342"/>
              <a:gd name="connsiteX51" fmla="*/ 9381410 w 12192000"/>
              <a:gd name="connsiteY51" fmla="*/ 1718312 h 3482342"/>
              <a:gd name="connsiteX52" fmla="*/ 9365685 w 12192000"/>
              <a:gd name="connsiteY52" fmla="*/ 1724772 h 3482342"/>
              <a:gd name="connsiteX53" fmla="*/ 9278020 w 12192000"/>
              <a:gd name="connsiteY53" fmla="*/ 1741161 h 3482342"/>
              <a:gd name="connsiteX54" fmla="*/ 9217145 w 12192000"/>
              <a:gd name="connsiteY54" fmla="*/ 1771195 h 3482342"/>
              <a:gd name="connsiteX55" fmla="*/ 8955875 w 12192000"/>
              <a:gd name="connsiteY55" fmla="*/ 1796806 h 3482342"/>
              <a:gd name="connsiteX56" fmla="*/ 8648415 w 12192000"/>
              <a:gd name="connsiteY56" fmla="*/ 1878623 h 3482342"/>
              <a:gd name="connsiteX57" fmla="*/ 8495949 w 12192000"/>
              <a:gd name="connsiteY57" fmla="*/ 1902425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41837 w 12192000"/>
              <a:gd name="connsiteY68" fmla="*/ 1840640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686657 w 12192000"/>
              <a:gd name="connsiteY74" fmla="*/ 1907344 h 3482342"/>
              <a:gd name="connsiteX75" fmla="*/ 6651330 w 12192000"/>
              <a:gd name="connsiteY75" fmla="*/ 1922921 h 3482342"/>
              <a:gd name="connsiteX76" fmla="*/ 6622958 w 12192000"/>
              <a:gd name="connsiteY76" fmla="*/ 1936255 h 3482342"/>
              <a:gd name="connsiteX77" fmla="*/ 6522602 w 12192000"/>
              <a:gd name="connsiteY77" fmla="*/ 1954133 h 3482342"/>
              <a:gd name="connsiteX78" fmla="*/ 6444344 w 12192000"/>
              <a:gd name="connsiteY78" fmla="*/ 1969663 h 3482342"/>
              <a:gd name="connsiteX79" fmla="*/ 6409626 w 12192000"/>
              <a:gd name="connsiteY79" fmla="*/ 1978846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87205 w 12192000"/>
              <a:gd name="connsiteY83" fmla="*/ 2060048 h 3482342"/>
              <a:gd name="connsiteX84" fmla="*/ 6138780 w 12192000"/>
              <a:gd name="connsiteY84" fmla="*/ 2081918 h 3482342"/>
              <a:gd name="connsiteX85" fmla="*/ 6120125 w 12192000"/>
              <a:gd name="connsiteY85" fmla="*/ 2109475 h 3482342"/>
              <a:gd name="connsiteX86" fmla="*/ 6056576 w 12192000"/>
              <a:gd name="connsiteY86" fmla="*/ 2120066 h 3482342"/>
              <a:gd name="connsiteX87" fmla="*/ 5993794 w 12192000"/>
              <a:gd name="connsiteY87" fmla="*/ 2122569 h 3482342"/>
              <a:gd name="connsiteX88" fmla="*/ 5943601 w 12192000"/>
              <a:gd name="connsiteY88" fmla="*/ 2137719 h 3482342"/>
              <a:gd name="connsiteX89" fmla="*/ 5898141 w 12192000"/>
              <a:gd name="connsiteY89" fmla="*/ 2144806 h 3482342"/>
              <a:gd name="connsiteX90" fmla="*/ 5855337 w 12192000"/>
              <a:gd name="connsiteY90" fmla="*/ 2137719 h 3482342"/>
              <a:gd name="connsiteX91" fmla="*/ 5817682 w 12192000"/>
              <a:gd name="connsiteY91" fmla="*/ 2157358 h 3482342"/>
              <a:gd name="connsiteX92" fmla="*/ 5735300 w 12192000"/>
              <a:gd name="connsiteY92" fmla="*/ 2158902 h 3482342"/>
              <a:gd name="connsiteX93" fmla="*/ 5591469 w 12192000"/>
              <a:gd name="connsiteY93" fmla="*/ 2178389 h 3482342"/>
              <a:gd name="connsiteX94" fmla="*/ 5505818 w 12192000"/>
              <a:gd name="connsiteY94" fmla="*/ 2194207 h 3482342"/>
              <a:gd name="connsiteX95" fmla="*/ 5452860 w 12192000"/>
              <a:gd name="connsiteY95" fmla="*/ 2180085 h 3482342"/>
              <a:gd name="connsiteX96" fmla="*/ 5414282 w 12192000"/>
              <a:gd name="connsiteY96" fmla="*/ 2183070 h 3482342"/>
              <a:gd name="connsiteX97" fmla="*/ 5368369 w 12192000"/>
              <a:gd name="connsiteY97" fmla="*/ 2204272 h 3482342"/>
              <a:gd name="connsiteX98" fmla="*/ 5336354 w 12192000"/>
              <a:gd name="connsiteY98" fmla="*/ 2218920 h 3482342"/>
              <a:gd name="connsiteX99" fmla="*/ 5291263 w 12192000"/>
              <a:gd name="connsiteY99" fmla="*/ 2239182 h 3482342"/>
              <a:gd name="connsiteX100" fmla="*/ 5255152 w 12192000"/>
              <a:gd name="connsiteY100" fmla="*/ 2247164 h 3482342"/>
              <a:gd name="connsiteX101" fmla="*/ 5233796 w 12192000"/>
              <a:gd name="connsiteY101" fmla="*/ 2268260 h 3482342"/>
              <a:gd name="connsiteX102" fmla="*/ 5212786 w 12192000"/>
              <a:gd name="connsiteY102" fmla="*/ 2296592 h 3482342"/>
              <a:gd name="connsiteX103" fmla="*/ 5173523 w 12192000"/>
              <a:gd name="connsiteY103" fmla="*/ 2309057 h 3482342"/>
              <a:gd name="connsiteX104" fmla="*/ 5123830 w 12192000"/>
              <a:gd name="connsiteY104" fmla="*/ 2307070 h 3482342"/>
              <a:gd name="connsiteX105" fmla="*/ 5065426 w 12192000"/>
              <a:gd name="connsiteY105" fmla="*/ 2324076 h 3482342"/>
              <a:gd name="connsiteX106" fmla="*/ 4975908 w 12192000"/>
              <a:gd name="connsiteY106" fmla="*/ 2364128 h 3482342"/>
              <a:gd name="connsiteX107" fmla="*/ 4913723 w 12192000"/>
              <a:gd name="connsiteY107" fmla="*/ 2385265 h 3482342"/>
              <a:gd name="connsiteX108" fmla="*/ 4746485 w 12192000"/>
              <a:gd name="connsiteY108" fmla="*/ 2451769 h 3482342"/>
              <a:gd name="connsiteX109" fmla="*/ 4681588 w 12192000"/>
              <a:gd name="connsiteY109" fmla="*/ 2467494 h 3482342"/>
              <a:gd name="connsiteX110" fmla="*/ 1783655 w 12192000"/>
              <a:gd name="connsiteY110" fmla="*/ 3163860 h 3482342"/>
              <a:gd name="connsiteX111" fmla="*/ 1325955 w 12192000"/>
              <a:gd name="connsiteY111" fmla="*/ 3176692 h 3482342"/>
              <a:gd name="connsiteX112" fmla="*/ 1190384 w 12192000"/>
              <a:gd name="connsiteY112" fmla="*/ 3203504 h 3482342"/>
              <a:gd name="connsiteX113" fmla="*/ 1094537 w 12192000"/>
              <a:gd name="connsiteY113" fmla="*/ 3229469 h 3482342"/>
              <a:gd name="connsiteX114" fmla="*/ 779276 w 12192000"/>
              <a:gd name="connsiteY114" fmla="*/ 3327290 h 3482342"/>
              <a:gd name="connsiteX115" fmla="*/ 600378 w 12192000"/>
              <a:gd name="connsiteY115" fmla="*/ 3335250 h 3482342"/>
              <a:gd name="connsiteX116" fmla="*/ 493457 w 12192000"/>
              <a:gd name="connsiteY116" fmla="*/ 3365044 h 3482342"/>
              <a:gd name="connsiteX117" fmla="*/ 349402 w 12192000"/>
              <a:gd name="connsiteY117" fmla="*/ 3380897 h 3482342"/>
              <a:gd name="connsiteX118" fmla="*/ 192183 w 12192000"/>
              <a:gd name="connsiteY118" fmla="*/ 3460075 h 3482342"/>
              <a:gd name="connsiteX119" fmla="*/ 46713 w 12192000"/>
              <a:gd name="connsiteY119" fmla="*/ 3462986 h 3482342"/>
              <a:gd name="connsiteX120" fmla="*/ 2765 w 12192000"/>
              <a:gd name="connsiteY120" fmla="*/ 3480770 h 3482342"/>
              <a:gd name="connsiteX121" fmla="*/ 0 w 12192000"/>
              <a:gd name="connsiteY121" fmla="*/ 3482342 h 3482342"/>
              <a:gd name="connsiteX122" fmla="*/ 0 w 12192000"/>
              <a:gd name="connsiteY12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20819 w 12192000"/>
              <a:gd name="connsiteY23" fmla="*/ 1126133 h 3482342"/>
              <a:gd name="connsiteX24" fmla="*/ 11028687 w 12192000"/>
              <a:gd name="connsiteY24" fmla="*/ 1199018 h 3482342"/>
              <a:gd name="connsiteX25" fmla="*/ 10960443 w 12192000"/>
              <a:gd name="connsiteY25" fmla="*/ 1244502 h 3482342"/>
              <a:gd name="connsiteX26" fmla="*/ 10850998 w 12192000"/>
              <a:gd name="connsiteY26" fmla="*/ 1269215 h 3482342"/>
              <a:gd name="connsiteX27" fmla="*/ 10815658 w 12192000"/>
              <a:gd name="connsiteY27" fmla="*/ 1287849 h 3482342"/>
              <a:gd name="connsiteX28" fmla="*/ 10679906 w 12192000"/>
              <a:gd name="connsiteY28" fmla="*/ 1324988 h 3482342"/>
              <a:gd name="connsiteX29" fmla="*/ 10636304 w 12192000"/>
              <a:gd name="connsiteY29" fmla="*/ 1317928 h 3482342"/>
              <a:gd name="connsiteX30" fmla="*/ 10603863 w 12192000"/>
              <a:gd name="connsiteY30" fmla="*/ 1346886 h 3482342"/>
              <a:gd name="connsiteX31" fmla="*/ 10573203 w 12192000"/>
              <a:gd name="connsiteY31" fmla="*/ 1351996 h 3482342"/>
              <a:gd name="connsiteX32" fmla="*/ 10513263 w 12192000"/>
              <a:gd name="connsiteY32" fmla="*/ 1350756 h 3482342"/>
              <a:gd name="connsiteX33" fmla="*/ 10464012 w 12192000"/>
              <a:gd name="connsiteY33" fmla="*/ 1391778 h 3482342"/>
              <a:gd name="connsiteX34" fmla="*/ 10405409 w 12192000"/>
              <a:gd name="connsiteY34" fmla="*/ 1422789 h 3482342"/>
              <a:gd name="connsiteX35" fmla="*/ 10370530 w 12192000"/>
              <a:gd name="connsiteY35" fmla="*/ 1441596 h 3482342"/>
              <a:gd name="connsiteX36" fmla="*/ 10314361 w 12192000"/>
              <a:gd name="connsiteY36" fmla="*/ 1466924 h 3482342"/>
              <a:gd name="connsiteX37" fmla="*/ 10264922 w 12192000"/>
              <a:gd name="connsiteY37" fmla="*/ 1472107 h 3482342"/>
              <a:gd name="connsiteX38" fmla="*/ 10201385 w 12192000"/>
              <a:gd name="connsiteY38" fmla="*/ 1477515 h 3482342"/>
              <a:gd name="connsiteX39" fmla="*/ 10120184 w 12192000"/>
              <a:gd name="connsiteY39" fmla="*/ 1466924 h 3482342"/>
              <a:gd name="connsiteX40" fmla="*/ 10058690 w 12192000"/>
              <a:gd name="connsiteY40" fmla="*/ 1474888 h 3482342"/>
              <a:gd name="connsiteX41" fmla="*/ 10004424 w 12192000"/>
              <a:gd name="connsiteY41" fmla="*/ 1489801 h 3482342"/>
              <a:gd name="connsiteX42" fmla="*/ 9999951 w 12192000"/>
              <a:gd name="connsiteY42" fmla="*/ 1499127 h 3482342"/>
              <a:gd name="connsiteX43" fmla="*/ 9845462 w 12192000"/>
              <a:gd name="connsiteY43" fmla="*/ 1548192 h 3482342"/>
              <a:gd name="connsiteX44" fmla="*/ 9736156 w 12192000"/>
              <a:gd name="connsiteY44" fmla="*/ 1581928 h 3482342"/>
              <a:gd name="connsiteX45" fmla="*/ 9693355 w 12192000"/>
              <a:gd name="connsiteY45" fmla="*/ 1602632 h 3482342"/>
              <a:gd name="connsiteX46" fmla="*/ 9664242 w 12192000"/>
              <a:gd name="connsiteY46" fmla="*/ 1622075 h 3482342"/>
              <a:gd name="connsiteX47" fmla="*/ 9579195 w 12192000"/>
              <a:gd name="connsiteY47" fmla="*/ 1648017 h 3482342"/>
              <a:gd name="connsiteX48" fmla="*/ 9433652 w 12192000"/>
              <a:gd name="connsiteY48" fmla="*/ 1681174 h 3482342"/>
              <a:gd name="connsiteX49" fmla="*/ 9403775 w 12192000"/>
              <a:gd name="connsiteY49" fmla="*/ 1690403 h 3482342"/>
              <a:gd name="connsiteX50" fmla="*/ 9382503 w 12192000"/>
              <a:gd name="connsiteY50" fmla="*/ 1706957 h 3482342"/>
              <a:gd name="connsiteX51" fmla="*/ 9381410 w 12192000"/>
              <a:gd name="connsiteY51" fmla="*/ 1718312 h 3482342"/>
              <a:gd name="connsiteX52" fmla="*/ 9365685 w 12192000"/>
              <a:gd name="connsiteY52" fmla="*/ 1724772 h 3482342"/>
              <a:gd name="connsiteX53" fmla="*/ 9278020 w 12192000"/>
              <a:gd name="connsiteY53" fmla="*/ 1741161 h 3482342"/>
              <a:gd name="connsiteX54" fmla="*/ 9217145 w 12192000"/>
              <a:gd name="connsiteY54" fmla="*/ 1771195 h 3482342"/>
              <a:gd name="connsiteX55" fmla="*/ 8955875 w 12192000"/>
              <a:gd name="connsiteY55" fmla="*/ 1796806 h 3482342"/>
              <a:gd name="connsiteX56" fmla="*/ 8648415 w 12192000"/>
              <a:gd name="connsiteY56" fmla="*/ 1878623 h 3482342"/>
              <a:gd name="connsiteX57" fmla="*/ 8495949 w 12192000"/>
              <a:gd name="connsiteY57" fmla="*/ 1902425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41837 w 12192000"/>
              <a:gd name="connsiteY68" fmla="*/ 1840640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686657 w 12192000"/>
              <a:gd name="connsiteY74" fmla="*/ 1907344 h 3482342"/>
              <a:gd name="connsiteX75" fmla="*/ 6651330 w 12192000"/>
              <a:gd name="connsiteY75" fmla="*/ 1922921 h 3482342"/>
              <a:gd name="connsiteX76" fmla="*/ 6622958 w 12192000"/>
              <a:gd name="connsiteY76" fmla="*/ 1936255 h 3482342"/>
              <a:gd name="connsiteX77" fmla="*/ 6522602 w 12192000"/>
              <a:gd name="connsiteY77" fmla="*/ 1954133 h 3482342"/>
              <a:gd name="connsiteX78" fmla="*/ 6444344 w 12192000"/>
              <a:gd name="connsiteY78" fmla="*/ 1969663 h 3482342"/>
              <a:gd name="connsiteX79" fmla="*/ 6409626 w 12192000"/>
              <a:gd name="connsiteY79" fmla="*/ 1978846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87205 w 12192000"/>
              <a:gd name="connsiteY83" fmla="*/ 2060048 h 3482342"/>
              <a:gd name="connsiteX84" fmla="*/ 6138780 w 12192000"/>
              <a:gd name="connsiteY84" fmla="*/ 2081918 h 3482342"/>
              <a:gd name="connsiteX85" fmla="*/ 6120125 w 12192000"/>
              <a:gd name="connsiteY85" fmla="*/ 2109475 h 3482342"/>
              <a:gd name="connsiteX86" fmla="*/ 6056576 w 12192000"/>
              <a:gd name="connsiteY86" fmla="*/ 2120066 h 3482342"/>
              <a:gd name="connsiteX87" fmla="*/ 5993794 w 12192000"/>
              <a:gd name="connsiteY87" fmla="*/ 2122569 h 3482342"/>
              <a:gd name="connsiteX88" fmla="*/ 5943601 w 12192000"/>
              <a:gd name="connsiteY88" fmla="*/ 2137719 h 3482342"/>
              <a:gd name="connsiteX89" fmla="*/ 5898141 w 12192000"/>
              <a:gd name="connsiteY89" fmla="*/ 2144806 h 3482342"/>
              <a:gd name="connsiteX90" fmla="*/ 5855337 w 12192000"/>
              <a:gd name="connsiteY90" fmla="*/ 2137719 h 3482342"/>
              <a:gd name="connsiteX91" fmla="*/ 5817682 w 12192000"/>
              <a:gd name="connsiteY91" fmla="*/ 2157358 h 3482342"/>
              <a:gd name="connsiteX92" fmla="*/ 5735300 w 12192000"/>
              <a:gd name="connsiteY92" fmla="*/ 2158902 h 3482342"/>
              <a:gd name="connsiteX93" fmla="*/ 5591469 w 12192000"/>
              <a:gd name="connsiteY93" fmla="*/ 2178389 h 3482342"/>
              <a:gd name="connsiteX94" fmla="*/ 5505818 w 12192000"/>
              <a:gd name="connsiteY94" fmla="*/ 2194207 h 3482342"/>
              <a:gd name="connsiteX95" fmla="*/ 5452860 w 12192000"/>
              <a:gd name="connsiteY95" fmla="*/ 2180085 h 3482342"/>
              <a:gd name="connsiteX96" fmla="*/ 5414282 w 12192000"/>
              <a:gd name="connsiteY96" fmla="*/ 2183070 h 3482342"/>
              <a:gd name="connsiteX97" fmla="*/ 5368369 w 12192000"/>
              <a:gd name="connsiteY97" fmla="*/ 2204272 h 3482342"/>
              <a:gd name="connsiteX98" fmla="*/ 5336354 w 12192000"/>
              <a:gd name="connsiteY98" fmla="*/ 2218920 h 3482342"/>
              <a:gd name="connsiteX99" fmla="*/ 5291263 w 12192000"/>
              <a:gd name="connsiteY99" fmla="*/ 2239182 h 3482342"/>
              <a:gd name="connsiteX100" fmla="*/ 5255152 w 12192000"/>
              <a:gd name="connsiteY100" fmla="*/ 2247164 h 3482342"/>
              <a:gd name="connsiteX101" fmla="*/ 5233796 w 12192000"/>
              <a:gd name="connsiteY101" fmla="*/ 2268260 h 3482342"/>
              <a:gd name="connsiteX102" fmla="*/ 5212786 w 12192000"/>
              <a:gd name="connsiteY102" fmla="*/ 2296592 h 3482342"/>
              <a:gd name="connsiteX103" fmla="*/ 5173523 w 12192000"/>
              <a:gd name="connsiteY103" fmla="*/ 2309057 h 3482342"/>
              <a:gd name="connsiteX104" fmla="*/ 5123830 w 12192000"/>
              <a:gd name="connsiteY104" fmla="*/ 2307070 h 3482342"/>
              <a:gd name="connsiteX105" fmla="*/ 5065426 w 12192000"/>
              <a:gd name="connsiteY105" fmla="*/ 2324076 h 3482342"/>
              <a:gd name="connsiteX106" fmla="*/ 4975908 w 12192000"/>
              <a:gd name="connsiteY106" fmla="*/ 2364128 h 3482342"/>
              <a:gd name="connsiteX107" fmla="*/ 4913723 w 12192000"/>
              <a:gd name="connsiteY107" fmla="*/ 2385265 h 3482342"/>
              <a:gd name="connsiteX108" fmla="*/ 4746485 w 12192000"/>
              <a:gd name="connsiteY108" fmla="*/ 2451769 h 3482342"/>
              <a:gd name="connsiteX109" fmla="*/ 4681588 w 12192000"/>
              <a:gd name="connsiteY109" fmla="*/ 2467494 h 3482342"/>
              <a:gd name="connsiteX110" fmla="*/ 1783655 w 12192000"/>
              <a:gd name="connsiteY110" fmla="*/ 3163860 h 3482342"/>
              <a:gd name="connsiteX111" fmla="*/ 1325955 w 12192000"/>
              <a:gd name="connsiteY111" fmla="*/ 3176692 h 3482342"/>
              <a:gd name="connsiteX112" fmla="*/ 1190384 w 12192000"/>
              <a:gd name="connsiteY112" fmla="*/ 3203504 h 3482342"/>
              <a:gd name="connsiteX113" fmla="*/ 1094537 w 12192000"/>
              <a:gd name="connsiteY113" fmla="*/ 3229469 h 3482342"/>
              <a:gd name="connsiteX114" fmla="*/ 779276 w 12192000"/>
              <a:gd name="connsiteY114" fmla="*/ 3327290 h 3482342"/>
              <a:gd name="connsiteX115" fmla="*/ 600378 w 12192000"/>
              <a:gd name="connsiteY115" fmla="*/ 3335250 h 3482342"/>
              <a:gd name="connsiteX116" fmla="*/ 493457 w 12192000"/>
              <a:gd name="connsiteY116" fmla="*/ 3365044 h 3482342"/>
              <a:gd name="connsiteX117" fmla="*/ 349402 w 12192000"/>
              <a:gd name="connsiteY117" fmla="*/ 3380897 h 3482342"/>
              <a:gd name="connsiteX118" fmla="*/ 192183 w 12192000"/>
              <a:gd name="connsiteY118" fmla="*/ 3460075 h 3482342"/>
              <a:gd name="connsiteX119" fmla="*/ 46713 w 12192000"/>
              <a:gd name="connsiteY119" fmla="*/ 3462986 h 3482342"/>
              <a:gd name="connsiteX120" fmla="*/ 2765 w 12192000"/>
              <a:gd name="connsiteY120" fmla="*/ 3480770 h 3482342"/>
              <a:gd name="connsiteX121" fmla="*/ 0 w 12192000"/>
              <a:gd name="connsiteY121" fmla="*/ 3482342 h 3482342"/>
              <a:gd name="connsiteX122" fmla="*/ 0 w 12192000"/>
              <a:gd name="connsiteY12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679906 w 12192000"/>
              <a:gd name="connsiteY29" fmla="*/ 1324988 h 3482342"/>
              <a:gd name="connsiteX30" fmla="*/ 10636304 w 12192000"/>
              <a:gd name="connsiteY30" fmla="*/ 1317928 h 3482342"/>
              <a:gd name="connsiteX31" fmla="*/ 10603863 w 12192000"/>
              <a:gd name="connsiteY31" fmla="*/ 1346886 h 3482342"/>
              <a:gd name="connsiteX32" fmla="*/ 10573203 w 12192000"/>
              <a:gd name="connsiteY32" fmla="*/ 1351996 h 3482342"/>
              <a:gd name="connsiteX33" fmla="*/ 10513263 w 12192000"/>
              <a:gd name="connsiteY33" fmla="*/ 1350756 h 3482342"/>
              <a:gd name="connsiteX34" fmla="*/ 10464012 w 12192000"/>
              <a:gd name="connsiteY34" fmla="*/ 1391778 h 3482342"/>
              <a:gd name="connsiteX35" fmla="*/ 10405409 w 12192000"/>
              <a:gd name="connsiteY35" fmla="*/ 1422789 h 3482342"/>
              <a:gd name="connsiteX36" fmla="*/ 10370530 w 12192000"/>
              <a:gd name="connsiteY36" fmla="*/ 1441596 h 3482342"/>
              <a:gd name="connsiteX37" fmla="*/ 10314361 w 12192000"/>
              <a:gd name="connsiteY37" fmla="*/ 1466924 h 3482342"/>
              <a:gd name="connsiteX38" fmla="*/ 10264922 w 12192000"/>
              <a:gd name="connsiteY38" fmla="*/ 1472107 h 3482342"/>
              <a:gd name="connsiteX39" fmla="*/ 10201385 w 12192000"/>
              <a:gd name="connsiteY39" fmla="*/ 1477515 h 3482342"/>
              <a:gd name="connsiteX40" fmla="*/ 10120184 w 12192000"/>
              <a:gd name="connsiteY40" fmla="*/ 1466924 h 3482342"/>
              <a:gd name="connsiteX41" fmla="*/ 10058690 w 12192000"/>
              <a:gd name="connsiteY41" fmla="*/ 1474888 h 3482342"/>
              <a:gd name="connsiteX42" fmla="*/ 10004424 w 12192000"/>
              <a:gd name="connsiteY42" fmla="*/ 1489801 h 3482342"/>
              <a:gd name="connsiteX43" fmla="*/ 9999951 w 12192000"/>
              <a:gd name="connsiteY43" fmla="*/ 1499127 h 3482342"/>
              <a:gd name="connsiteX44" fmla="*/ 9845462 w 12192000"/>
              <a:gd name="connsiteY44" fmla="*/ 1548192 h 3482342"/>
              <a:gd name="connsiteX45" fmla="*/ 9736156 w 12192000"/>
              <a:gd name="connsiteY45" fmla="*/ 1581928 h 3482342"/>
              <a:gd name="connsiteX46" fmla="*/ 9693355 w 12192000"/>
              <a:gd name="connsiteY46" fmla="*/ 1602632 h 3482342"/>
              <a:gd name="connsiteX47" fmla="*/ 9664242 w 12192000"/>
              <a:gd name="connsiteY47" fmla="*/ 1622075 h 3482342"/>
              <a:gd name="connsiteX48" fmla="*/ 9579195 w 12192000"/>
              <a:gd name="connsiteY48" fmla="*/ 1648017 h 3482342"/>
              <a:gd name="connsiteX49" fmla="*/ 9433652 w 12192000"/>
              <a:gd name="connsiteY49" fmla="*/ 1681174 h 3482342"/>
              <a:gd name="connsiteX50" fmla="*/ 9403775 w 12192000"/>
              <a:gd name="connsiteY50" fmla="*/ 1690403 h 3482342"/>
              <a:gd name="connsiteX51" fmla="*/ 9382503 w 12192000"/>
              <a:gd name="connsiteY51" fmla="*/ 1706957 h 3482342"/>
              <a:gd name="connsiteX52" fmla="*/ 9381410 w 12192000"/>
              <a:gd name="connsiteY52" fmla="*/ 1718312 h 3482342"/>
              <a:gd name="connsiteX53" fmla="*/ 9365685 w 12192000"/>
              <a:gd name="connsiteY53" fmla="*/ 1724772 h 3482342"/>
              <a:gd name="connsiteX54" fmla="*/ 9278020 w 12192000"/>
              <a:gd name="connsiteY54" fmla="*/ 1741161 h 3482342"/>
              <a:gd name="connsiteX55" fmla="*/ 9217145 w 12192000"/>
              <a:gd name="connsiteY55" fmla="*/ 1771195 h 3482342"/>
              <a:gd name="connsiteX56" fmla="*/ 8955875 w 12192000"/>
              <a:gd name="connsiteY56" fmla="*/ 1796806 h 3482342"/>
              <a:gd name="connsiteX57" fmla="*/ 8648415 w 12192000"/>
              <a:gd name="connsiteY57" fmla="*/ 1878623 h 3482342"/>
              <a:gd name="connsiteX58" fmla="*/ 8495949 w 12192000"/>
              <a:gd name="connsiteY58" fmla="*/ 1902425 h 3482342"/>
              <a:gd name="connsiteX59" fmla="*/ 8236214 w 12192000"/>
              <a:gd name="connsiteY59" fmla="*/ 190972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41837 w 12192000"/>
              <a:gd name="connsiteY69" fmla="*/ 1840640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686657 w 12192000"/>
              <a:gd name="connsiteY75" fmla="*/ 1907344 h 3482342"/>
              <a:gd name="connsiteX76" fmla="*/ 6651330 w 12192000"/>
              <a:gd name="connsiteY76" fmla="*/ 1922921 h 3482342"/>
              <a:gd name="connsiteX77" fmla="*/ 6622958 w 12192000"/>
              <a:gd name="connsiteY77" fmla="*/ 1936255 h 3482342"/>
              <a:gd name="connsiteX78" fmla="*/ 6522602 w 12192000"/>
              <a:gd name="connsiteY78" fmla="*/ 1954133 h 3482342"/>
              <a:gd name="connsiteX79" fmla="*/ 6444344 w 12192000"/>
              <a:gd name="connsiteY79" fmla="*/ 1969663 h 3482342"/>
              <a:gd name="connsiteX80" fmla="*/ 6409626 w 12192000"/>
              <a:gd name="connsiteY80" fmla="*/ 1978846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87205 w 12192000"/>
              <a:gd name="connsiteY84" fmla="*/ 2060048 h 3482342"/>
              <a:gd name="connsiteX85" fmla="*/ 6138780 w 12192000"/>
              <a:gd name="connsiteY85" fmla="*/ 2081918 h 3482342"/>
              <a:gd name="connsiteX86" fmla="*/ 6120125 w 12192000"/>
              <a:gd name="connsiteY86" fmla="*/ 2109475 h 3482342"/>
              <a:gd name="connsiteX87" fmla="*/ 6056576 w 12192000"/>
              <a:gd name="connsiteY87" fmla="*/ 2120066 h 3482342"/>
              <a:gd name="connsiteX88" fmla="*/ 5993794 w 12192000"/>
              <a:gd name="connsiteY88" fmla="*/ 2122569 h 3482342"/>
              <a:gd name="connsiteX89" fmla="*/ 5943601 w 12192000"/>
              <a:gd name="connsiteY89" fmla="*/ 2137719 h 3482342"/>
              <a:gd name="connsiteX90" fmla="*/ 5898141 w 12192000"/>
              <a:gd name="connsiteY90" fmla="*/ 2144806 h 3482342"/>
              <a:gd name="connsiteX91" fmla="*/ 5855337 w 12192000"/>
              <a:gd name="connsiteY91" fmla="*/ 2137719 h 3482342"/>
              <a:gd name="connsiteX92" fmla="*/ 5817682 w 12192000"/>
              <a:gd name="connsiteY92" fmla="*/ 2157358 h 3482342"/>
              <a:gd name="connsiteX93" fmla="*/ 5735300 w 12192000"/>
              <a:gd name="connsiteY93" fmla="*/ 2158902 h 3482342"/>
              <a:gd name="connsiteX94" fmla="*/ 5591469 w 12192000"/>
              <a:gd name="connsiteY94" fmla="*/ 2178389 h 3482342"/>
              <a:gd name="connsiteX95" fmla="*/ 5505818 w 12192000"/>
              <a:gd name="connsiteY95" fmla="*/ 2194207 h 3482342"/>
              <a:gd name="connsiteX96" fmla="*/ 5452860 w 12192000"/>
              <a:gd name="connsiteY96" fmla="*/ 2180085 h 3482342"/>
              <a:gd name="connsiteX97" fmla="*/ 5414282 w 12192000"/>
              <a:gd name="connsiteY97" fmla="*/ 2183070 h 3482342"/>
              <a:gd name="connsiteX98" fmla="*/ 5368369 w 12192000"/>
              <a:gd name="connsiteY98" fmla="*/ 2204272 h 3482342"/>
              <a:gd name="connsiteX99" fmla="*/ 5336354 w 12192000"/>
              <a:gd name="connsiteY99" fmla="*/ 2218920 h 3482342"/>
              <a:gd name="connsiteX100" fmla="*/ 5291263 w 12192000"/>
              <a:gd name="connsiteY100" fmla="*/ 2239182 h 3482342"/>
              <a:gd name="connsiteX101" fmla="*/ 5255152 w 12192000"/>
              <a:gd name="connsiteY101" fmla="*/ 2247164 h 3482342"/>
              <a:gd name="connsiteX102" fmla="*/ 5233796 w 12192000"/>
              <a:gd name="connsiteY102" fmla="*/ 2268260 h 3482342"/>
              <a:gd name="connsiteX103" fmla="*/ 5212786 w 12192000"/>
              <a:gd name="connsiteY103" fmla="*/ 2296592 h 3482342"/>
              <a:gd name="connsiteX104" fmla="*/ 5173523 w 12192000"/>
              <a:gd name="connsiteY104" fmla="*/ 2309057 h 3482342"/>
              <a:gd name="connsiteX105" fmla="*/ 5123830 w 12192000"/>
              <a:gd name="connsiteY105" fmla="*/ 2307070 h 3482342"/>
              <a:gd name="connsiteX106" fmla="*/ 5065426 w 12192000"/>
              <a:gd name="connsiteY106" fmla="*/ 2324076 h 3482342"/>
              <a:gd name="connsiteX107" fmla="*/ 4975908 w 12192000"/>
              <a:gd name="connsiteY107" fmla="*/ 2364128 h 3482342"/>
              <a:gd name="connsiteX108" fmla="*/ 4913723 w 12192000"/>
              <a:gd name="connsiteY108" fmla="*/ 2385265 h 3482342"/>
              <a:gd name="connsiteX109" fmla="*/ 4746485 w 12192000"/>
              <a:gd name="connsiteY109" fmla="*/ 2451769 h 3482342"/>
              <a:gd name="connsiteX110" fmla="*/ 4681588 w 12192000"/>
              <a:gd name="connsiteY110" fmla="*/ 2467494 h 3482342"/>
              <a:gd name="connsiteX111" fmla="*/ 1783655 w 12192000"/>
              <a:gd name="connsiteY111" fmla="*/ 3163860 h 3482342"/>
              <a:gd name="connsiteX112" fmla="*/ 1325955 w 12192000"/>
              <a:gd name="connsiteY112" fmla="*/ 3176692 h 3482342"/>
              <a:gd name="connsiteX113" fmla="*/ 1190384 w 12192000"/>
              <a:gd name="connsiteY113" fmla="*/ 3203504 h 3482342"/>
              <a:gd name="connsiteX114" fmla="*/ 1094537 w 12192000"/>
              <a:gd name="connsiteY114" fmla="*/ 3229469 h 3482342"/>
              <a:gd name="connsiteX115" fmla="*/ 779276 w 12192000"/>
              <a:gd name="connsiteY115" fmla="*/ 3327290 h 3482342"/>
              <a:gd name="connsiteX116" fmla="*/ 600378 w 12192000"/>
              <a:gd name="connsiteY116" fmla="*/ 3335250 h 3482342"/>
              <a:gd name="connsiteX117" fmla="*/ 493457 w 12192000"/>
              <a:gd name="connsiteY117" fmla="*/ 3365044 h 3482342"/>
              <a:gd name="connsiteX118" fmla="*/ 349402 w 12192000"/>
              <a:gd name="connsiteY118" fmla="*/ 3380897 h 3482342"/>
              <a:gd name="connsiteX119" fmla="*/ 192183 w 12192000"/>
              <a:gd name="connsiteY119" fmla="*/ 3460075 h 3482342"/>
              <a:gd name="connsiteX120" fmla="*/ 46713 w 12192000"/>
              <a:gd name="connsiteY120" fmla="*/ 3462986 h 3482342"/>
              <a:gd name="connsiteX121" fmla="*/ 2765 w 12192000"/>
              <a:gd name="connsiteY121" fmla="*/ 3480770 h 3482342"/>
              <a:gd name="connsiteX122" fmla="*/ 0 w 12192000"/>
              <a:gd name="connsiteY122" fmla="*/ 3482342 h 3482342"/>
              <a:gd name="connsiteX123" fmla="*/ 0 w 12192000"/>
              <a:gd name="connsiteY12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679906 w 12192000"/>
              <a:gd name="connsiteY29" fmla="*/ 1332049 h 3482342"/>
              <a:gd name="connsiteX30" fmla="*/ 10636304 w 12192000"/>
              <a:gd name="connsiteY30" fmla="*/ 1317928 h 3482342"/>
              <a:gd name="connsiteX31" fmla="*/ 10603863 w 12192000"/>
              <a:gd name="connsiteY31" fmla="*/ 1346886 h 3482342"/>
              <a:gd name="connsiteX32" fmla="*/ 10573203 w 12192000"/>
              <a:gd name="connsiteY32" fmla="*/ 1351996 h 3482342"/>
              <a:gd name="connsiteX33" fmla="*/ 10513263 w 12192000"/>
              <a:gd name="connsiteY33" fmla="*/ 1350756 h 3482342"/>
              <a:gd name="connsiteX34" fmla="*/ 10464012 w 12192000"/>
              <a:gd name="connsiteY34" fmla="*/ 1391778 h 3482342"/>
              <a:gd name="connsiteX35" fmla="*/ 10405409 w 12192000"/>
              <a:gd name="connsiteY35" fmla="*/ 1422789 h 3482342"/>
              <a:gd name="connsiteX36" fmla="*/ 10370530 w 12192000"/>
              <a:gd name="connsiteY36" fmla="*/ 1441596 h 3482342"/>
              <a:gd name="connsiteX37" fmla="*/ 10314361 w 12192000"/>
              <a:gd name="connsiteY37" fmla="*/ 1466924 h 3482342"/>
              <a:gd name="connsiteX38" fmla="*/ 10264922 w 12192000"/>
              <a:gd name="connsiteY38" fmla="*/ 1472107 h 3482342"/>
              <a:gd name="connsiteX39" fmla="*/ 10201385 w 12192000"/>
              <a:gd name="connsiteY39" fmla="*/ 1477515 h 3482342"/>
              <a:gd name="connsiteX40" fmla="*/ 10120184 w 12192000"/>
              <a:gd name="connsiteY40" fmla="*/ 1466924 h 3482342"/>
              <a:gd name="connsiteX41" fmla="*/ 10058690 w 12192000"/>
              <a:gd name="connsiteY41" fmla="*/ 1474888 h 3482342"/>
              <a:gd name="connsiteX42" fmla="*/ 10004424 w 12192000"/>
              <a:gd name="connsiteY42" fmla="*/ 1489801 h 3482342"/>
              <a:gd name="connsiteX43" fmla="*/ 9999951 w 12192000"/>
              <a:gd name="connsiteY43" fmla="*/ 1499127 h 3482342"/>
              <a:gd name="connsiteX44" fmla="*/ 9845462 w 12192000"/>
              <a:gd name="connsiteY44" fmla="*/ 1548192 h 3482342"/>
              <a:gd name="connsiteX45" fmla="*/ 9736156 w 12192000"/>
              <a:gd name="connsiteY45" fmla="*/ 1581928 h 3482342"/>
              <a:gd name="connsiteX46" fmla="*/ 9693355 w 12192000"/>
              <a:gd name="connsiteY46" fmla="*/ 1602632 h 3482342"/>
              <a:gd name="connsiteX47" fmla="*/ 9664242 w 12192000"/>
              <a:gd name="connsiteY47" fmla="*/ 1622075 h 3482342"/>
              <a:gd name="connsiteX48" fmla="*/ 9579195 w 12192000"/>
              <a:gd name="connsiteY48" fmla="*/ 1648017 h 3482342"/>
              <a:gd name="connsiteX49" fmla="*/ 9433652 w 12192000"/>
              <a:gd name="connsiteY49" fmla="*/ 1681174 h 3482342"/>
              <a:gd name="connsiteX50" fmla="*/ 9403775 w 12192000"/>
              <a:gd name="connsiteY50" fmla="*/ 1690403 h 3482342"/>
              <a:gd name="connsiteX51" fmla="*/ 9382503 w 12192000"/>
              <a:gd name="connsiteY51" fmla="*/ 1706957 h 3482342"/>
              <a:gd name="connsiteX52" fmla="*/ 9381410 w 12192000"/>
              <a:gd name="connsiteY52" fmla="*/ 1718312 h 3482342"/>
              <a:gd name="connsiteX53" fmla="*/ 9365685 w 12192000"/>
              <a:gd name="connsiteY53" fmla="*/ 1724772 h 3482342"/>
              <a:gd name="connsiteX54" fmla="*/ 9278020 w 12192000"/>
              <a:gd name="connsiteY54" fmla="*/ 1741161 h 3482342"/>
              <a:gd name="connsiteX55" fmla="*/ 9217145 w 12192000"/>
              <a:gd name="connsiteY55" fmla="*/ 1771195 h 3482342"/>
              <a:gd name="connsiteX56" fmla="*/ 8955875 w 12192000"/>
              <a:gd name="connsiteY56" fmla="*/ 1796806 h 3482342"/>
              <a:gd name="connsiteX57" fmla="*/ 8648415 w 12192000"/>
              <a:gd name="connsiteY57" fmla="*/ 1878623 h 3482342"/>
              <a:gd name="connsiteX58" fmla="*/ 8495949 w 12192000"/>
              <a:gd name="connsiteY58" fmla="*/ 1902425 h 3482342"/>
              <a:gd name="connsiteX59" fmla="*/ 8236214 w 12192000"/>
              <a:gd name="connsiteY59" fmla="*/ 190972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41837 w 12192000"/>
              <a:gd name="connsiteY69" fmla="*/ 1840640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686657 w 12192000"/>
              <a:gd name="connsiteY75" fmla="*/ 1907344 h 3482342"/>
              <a:gd name="connsiteX76" fmla="*/ 6651330 w 12192000"/>
              <a:gd name="connsiteY76" fmla="*/ 1922921 h 3482342"/>
              <a:gd name="connsiteX77" fmla="*/ 6622958 w 12192000"/>
              <a:gd name="connsiteY77" fmla="*/ 1936255 h 3482342"/>
              <a:gd name="connsiteX78" fmla="*/ 6522602 w 12192000"/>
              <a:gd name="connsiteY78" fmla="*/ 1954133 h 3482342"/>
              <a:gd name="connsiteX79" fmla="*/ 6444344 w 12192000"/>
              <a:gd name="connsiteY79" fmla="*/ 1969663 h 3482342"/>
              <a:gd name="connsiteX80" fmla="*/ 6409626 w 12192000"/>
              <a:gd name="connsiteY80" fmla="*/ 1978846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87205 w 12192000"/>
              <a:gd name="connsiteY84" fmla="*/ 2060048 h 3482342"/>
              <a:gd name="connsiteX85" fmla="*/ 6138780 w 12192000"/>
              <a:gd name="connsiteY85" fmla="*/ 2081918 h 3482342"/>
              <a:gd name="connsiteX86" fmla="*/ 6120125 w 12192000"/>
              <a:gd name="connsiteY86" fmla="*/ 2109475 h 3482342"/>
              <a:gd name="connsiteX87" fmla="*/ 6056576 w 12192000"/>
              <a:gd name="connsiteY87" fmla="*/ 2120066 h 3482342"/>
              <a:gd name="connsiteX88" fmla="*/ 5993794 w 12192000"/>
              <a:gd name="connsiteY88" fmla="*/ 2122569 h 3482342"/>
              <a:gd name="connsiteX89" fmla="*/ 5943601 w 12192000"/>
              <a:gd name="connsiteY89" fmla="*/ 2137719 h 3482342"/>
              <a:gd name="connsiteX90" fmla="*/ 5898141 w 12192000"/>
              <a:gd name="connsiteY90" fmla="*/ 2144806 h 3482342"/>
              <a:gd name="connsiteX91" fmla="*/ 5855337 w 12192000"/>
              <a:gd name="connsiteY91" fmla="*/ 2137719 h 3482342"/>
              <a:gd name="connsiteX92" fmla="*/ 5817682 w 12192000"/>
              <a:gd name="connsiteY92" fmla="*/ 2157358 h 3482342"/>
              <a:gd name="connsiteX93" fmla="*/ 5735300 w 12192000"/>
              <a:gd name="connsiteY93" fmla="*/ 2158902 h 3482342"/>
              <a:gd name="connsiteX94" fmla="*/ 5591469 w 12192000"/>
              <a:gd name="connsiteY94" fmla="*/ 2178389 h 3482342"/>
              <a:gd name="connsiteX95" fmla="*/ 5505818 w 12192000"/>
              <a:gd name="connsiteY95" fmla="*/ 2194207 h 3482342"/>
              <a:gd name="connsiteX96" fmla="*/ 5452860 w 12192000"/>
              <a:gd name="connsiteY96" fmla="*/ 2180085 h 3482342"/>
              <a:gd name="connsiteX97" fmla="*/ 5414282 w 12192000"/>
              <a:gd name="connsiteY97" fmla="*/ 2183070 h 3482342"/>
              <a:gd name="connsiteX98" fmla="*/ 5368369 w 12192000"/>
              <a:gd name="connsiteY98" fmla="*/ 2204272 h 3482342"/>
              <a:gd name="connsiteX99" fmla="*/ 5336354 w 12192000"/>
              <a:gd name="connsiteY99" fmla="*/ 2218920 h 3482342"/>
              <a:gd name="connsiteX100" fmla="*/ 5291263 w 12192000"/>
              <a:gd name="connsiteY100" fmla="*/ 2239182 h 3482342"/>
              <a:gd name="connsiteX101" fmla="*/ 5255152 w 12192000"/>
              <a:gd name="connsiteY101" fmla="*/ 2247164 h 3482342"/>
              <a:gd name="connsiteX102" fmla="*/ 5233796 w 12192000"/>
              <a:gd name="connsiteY102" fmla="*/ 2268260 h 3482342"/>
              <a:gd name="connsiteX103" fmla="*/ 5212786 w 12192000"/>
              <a:gd name="connsiteY103" fmla="*/ 2296592 h 3482342"/>
              <a:gd name="connsiteX104" fmla="*/ 5173523 w 12192000"/>
              <a:gd name="connsiteY104" fmla="*/ 2309057 h 3482342"/>
              <a:gd name="connsiteX105" fmla="*/ 5123830 w 12192000"/>
              <a:gd name="connsiteY105" fmla="*/ 2307070 h 3482342"/>
              <a:gd name="connsiteX106" fmla="*/ 5065426 w 12192000"/>
              <a:gd name="connsiteY106" fmla="*/ 2324076 h 3482342"/>
              <a:gd name="connsiteX107" fmla="*/ 4975908 w 12192000"/>
              <a:gd name="connsiteY107" fmla="*/ 2364128 h 3482342"/>
              <a:gd name="connsiteX108" fmla="*/ 4913723 w 12192000"/>
              <a:gd name="connsiteY108" fmla="*/ 2385265 h 3482342"/>
              <a:gd name="connsiteX109" fmla="*/ 4746485 w 12192000"/>
              <a:gd name="connsiteY109" fmla="*/ 2451769 h 3482342"/>
              <a:gd name="connsiteX110" fmla="*/ 4681588 w 12192000"/>
              <a:gd name="connsiteY110" fmla="*/ 2467494 h 3482342"/>
              <a:gd name="connsiteX111" fmla="*/ 1783655 w 12192000"/>
              <a:gd name="connsiteY111" fmla="*/ 3163860 h 3482342"/>
              <a:gd name="connsiteX112" fmla="*/ 1325955 w 12192000"/>
              <a:gd name="connsiteY112" fmla="*/ 3176692 h 3482342"/>
              <a:gd name="connsiteX113" fmla="*/ 1190384 w 12192000"/>
              <a:gd name="connsiteY113" fmla="*/ 3203504 h 3482342"/>
              <a:gd name="connsiteX114" fmla="*/ 1094537 w 12192000"/>
              <a:gd name="connsiteY114" fmla="*/ 3229469 h 3482342"/>
              <a:gd name="connsiteX115" fmla="*/ 779276 w 12192000"/>
              <a:gd name="connsiteY115" fmla="*/ 3327290 h 3482342"/>
              <a:gd name="connsiteX116" fmla="*/ 600378 w 12192000"/>
              <a:gd name="connsiteY116" fmla="*/ 3335250 h 3482342"/>
              <a:gd name="connsiteX117" fmla="*/ 493457 w 12192000"/>
              <a:gd name="connsiteY117" fmla="*/ 3365044 h 3482342"/>
              <a:gd name="connsiteX118" fmla="*/ 349402 w 12192000"/>
              <a:gd name="connsiteY118" fmla="*/ 3380897 h 3482342"/>
              <a:gd name="connsiteX119" fmla="*/ 192183 w 12192000"/>
              <a:gd name="connsiteY119" fmla="*/ 3460075 h 3482342"/>
              <a:gd name="connsiteX120" fmla="*/ 46713 w 12192000"/>
              <a:gd name="connsiteY120" fmla="*/ 3462986 h 3482342"/>
              <a:gd name="connsiteX121" fmla="*/ 2765 w 12192000"/>
              <a:gd name="connsiteY121" fmla="*/ 3480770 h 3482342"/>
              <a:gd name="connsiteX122" fmla="*/ 0 w 12192000"/>
              <a:gd name="connsiteY122" fmla="*/ 3482342 h 3482342"/>
              <a:gd name="connsiteX123" fmla="*/ 0 w 12192000"/>
              <a:gd name="connsiteY12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679906 w 12192000"/>
              <a:gd name="connsiteY29" fmla="*/ 1332049 h 3482342"/>
              <a:gd name="connsiteX30" fmla="*/ 10639834 w 12192000"/>
              <a:gd name="connsiteY30" fmla="*/ 1324989 h 3482342"/>
              <a:gd name="connsiteX31" fmla="*/ 10603863 w 12192000"/>
              <a:gd name="connsiteY31" fmla="*/ 1346886 h 3482342"/>
              <a:gd name="connsiteX32" fmla="*/ 10573203 w 12192000"/>
              <a:gd name="connsiteY32" fmla="*/ 1351996 h 3482342"/>
              <a:gd name="connsiteX33" fmla="*/ 10513263 w 12192000"/>
              <a:gd name="connsiteY33" fmla="*/ 1350756 h 3482342"/>
              <a:gd name="connsiteX34" fmla="*/ 10464012 w 12192000"/>
              <a:gd name="connsiteY34" fmla="*/ 1391778 h 3482342"/>
              <a:gd name="connsiteX35" fmla="*/ 10405409 w 12192000"/>
              <a:gd name="connsiteY35" fmla="*/ 1422789 h 3482342"/>
              <a:gd name="connsiteX36" fmla="*/ 10370530 w 12192000"/>
              <a:gd name="connsiteY36" fmla="*/ 1441596 h 3482342"/>
              <a:gd name="connsiteX37" fmla="*/ 10314361 w 12192000"/>
              <a:gd name="connsiteY37" fmla="*/ 1466924 h 3482342"/>
              <a:gd name="connsiteX38" fmla="*/ 10264922 w 12192000"/>
              <a:gd name="connsiteY38" fmla="*/ 1472107 h 3482342"/>
              <a:gd name="connsiteX39" fmla="*/ 10201385 w 12192000"/>
              <a:gd name="connsiteY39" fmla="*/ 1477515 h 3482342"/>
              <a:gd name="connsiteX40" fmla="*/ 10120184 w 12192000"/>
              <a:gd name="connsiteY40" fmla="*/ 1466924 h 3482342"/>
              <a:gd name="connsiteX41" fmla="*/ 10058690 w 12192000"/>
              <a:gd name="connsiteY41" fmla="*/ 1474888 h 3482342"/>
              <a:gd name="connsiteX42" fmla="*/ 10004424 w 12192000"/>
              <a:gd name="connsiteY42" fmla="*/ 1489801 h 3482342"/>
              <a:gd name="connsiteX43" fmla="*/ 9999951 w 12192000"/>
              <a:gd name="connsiteY43" fmla="*/ 1499127 h 3482342"/>
              <a:gd name="connsiteX44" fmla="*/ 9845462 w 12192000"/>
              <a:gd name="connsiteY44" fmla="*/ 1548192 h 3482342"/>
              <a:gd name="connsiteX45" fmla="*/ 9736156 w 12192000"/>
              <a:gd name="connsiteY45" fmla="*/ 1581928 h 3482342"/>
              <a:gd name="connsiteX46" fmla="*/ 9693355 w 12192000"/>
              <a:gd name="connsiteY46" fmla="*/ 1602632 h 3482342"/>
              <a:gd name="connsiteX47" fmla="*/ 9664242 w 12192000"/>
              <a:gd name="connsiteY47" fmla="*/ 1622075 h 3482342"/>
              <a:gd name="connsiteX48" fmla="*/ 9579195 w 12192000"/>
              <a:gd name="connsiteY48" fmla="*/ 1648017 h 3482342"/>
              <a:gd name="connsiteX49" fmla="*/ 9433652 w 12192000"/>
              <a:gd name="connsiteY49" fmla="*/ 1681174 h 3482342"/>
              <a:gd name="connsiteX50" fmla="*/ 9403775 w 12192000"/>
              <a:gd name="connsiteY50" fmla="*/ 1690403 h 3482342"/>
              <a:gd name="connsiteX51" fmla="*/ 9382503 w 12192000"/>
              <a:gd name="connsiteY51" fmla="*/ 1706957 h 3482342"/>
              <a:gd name="connsiteX52" fmla="*/ 9381410 w 12192000"/>
              <a:gd name="connsiteY52" fmla="*/ 1718312 h 3482342"/>
              <a:gd name="connsiteX53" fmla="*/ 9365685 w 12192000"/>
              <a:gd name="connsiteY53" fmla="*/ 1724772 h 3482342"/>
              <a:gd name="connsiteX54" fmla="*/ 9278020 w 12192000"/>
              <a:gd name="connsiteY54" fmla="*/ 1741161 h 3482342"/>
              <a:gd name="connsiteX55" fmla="*/ 9217145 w 12192000"/>
              <a:gd name="connsiteY55" fmla="*/ 1771195 h 3482342"/>
              <a:gd name="connsiteX56" fmla="*/ 8955875 w 12192000"/>
              <a:gd name="connsiteY56" fmla="*/ 1796806 h 3482342"/>
              <a:gd name="connsiteX57" fmla="*/ 8648415 w 12192000"/>
              <a:gd name="connsiteY57" fmla="*/ 1878623 h 3482342"/>
              <a:gd name="connsiteX58" fmla="*/ 8495949 w 12192000"/>
              <a:gd name="connsiteY58" fmla="*/ 1902425 h 3482342"/>
              <a:gd name="connsiteX59" fmla="*/ 8236214 w 12192000"/>
              <a:gd name="connsiteY59" fmla="*/ 190972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41837 w 12192000"/>
              <a:gd name="connsiteY69" fmla="*/ 1840640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686657 w 12192000"/>
              <a:gd name="connsiteY75" fmla="*/ 1907344 h 3482342"/>
              <a:gd name="connsiteX76" fmla="*/ 6651330 w 12192000"/>
              <a:gd name="connsiteY76" fmla="*/ 1922921 h 3482342"/>
              <a:gd name="connsiteX77" fmla="*/ 6622958 w 12192000"/>
              <a:gd name="connsiteY77" fmla="*/ 1936255 h 3482342"/>
              <a:gd name="connsiteX78" fmla="*/ 6522602 w 12192000"/>
              <a:gd name="connsiteY78" fmla="*/ 1954133 h 3482342"/>
              <a:gd name="connsiteX79" fmla="*/ 6444344 w 12192000"/>
              <a:gd name="connsiteY79" fmla="*/ 1969663 h 3482342"/>
              <a:gd name="connsiteX80" fmla="*/ 6409626 w 12192000"/>
              <a:gd name="connsiteY80" fmla="*/ 1978846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87205 w 12192000"/>
              <a:gd name="connsiteY84" fmla="*/ 2060048 h 3482342"/>
              <a:gd name="connsiteX85" fmla="*/ 6138780 w 12192000"/>
              <a:gd name="connsiteY85" fmla="*/ 2081918 h 3482342"/>
              <a:gd name="connsiteX86" fmla="*/ 6120125 w 12192000"/>
              <a:gd name="connsiteY86" fmla="*/ 2109475 h 3482342"/>
              <a:gd name="connsiteX87" fmla="*/ 6056576 w 12192000"/>
              <a:gd name="connsiteY87" fmla="*/ 2120066 h 3482342"/>
              <a:gd name="connsiteX88" fmla="*/ 5993794 w 12192000"/>
              <a:gd name="connsiteY88" fmla="*/ 2122569 h 3482342"/>
              <a:gd name="connsiteX89" fmla="*/ 5943601 w 12192000"/>
              <a:gd name="connsiteY89" fmla="*/ 2137719 h 3482342"/>
              <a:gd name="connsiteX90" fmla="*/ 5898141 w 12192000"/>
              <a:gd name="connsiteY90" fmla="*/ 2144806 h 3482342"/>
              <a:gd name="connsiteX91" fmla="*/ 5855337 w 12192000"/>
              <a:gd name="connsiteY91" fmla="*/ 2137719 h 3482342"/>
              <a:gd name="connsiteX92" fmla="*/ 5817682 w 12192000"/>
              <a:gd name="connsiteY92" fmla="*/ 2157358 h 3482342"/>
              <a:gd name="connsiteX93" fmla="*/ 5735300 w 12192000"/>
              <a:gd name="connsiteY93" fmla="*/ 2158902 h 3482342"/>
              <a:gd name="connsiteX94" fmla="*/ 5591469 w 12192000"/>
              <a:gd name="connsiteY94" fmla="*/ 2178389 h 3482342"/>
              <a:gd name="connsiteX95" fmla="*/ 5505818 w 12192000"/>
              <a:gd name="connsiteY95" fmla="*/ 2194207 h 3482342"/>
              <a:gd name="connsiteX96" fmla="*/ 5452860 w 12192000"/>
              <a:gd name="connsiteY96" fmla="*/ 2180085 h 3482342"/>
              <a:gd name="connsiteX97" fmla="*/ 5414282 w 12192000"/>
              <a:gd name="connsiteY97" fmla="*/ 2183070 h 3482342"/>
              <a:gd name="connsiteX98" fmla="*/ 5368369 w 12192000"/>
              <a:gd name="connsiteY98" fmla="*/ 2204272 h 3482342"/>
              <a:gd name="connsiteX99" fmla="*/ 5336354 w 12192000"/>
              <a:gd name="connsiteY99" fmla="*/ 2218920 h 3482342"/>
              <a:gd name="connsiteX100" fmla="*/ 5291263 w 12192000"/>
              <a:gd name="connsiteY100" fmla="*/ 2239182 h 3482342"/>
              <a:gd name="connsiteX101" fmla="*/ 5255152 w 12192000"/>
              <a:gd name="connsiteY101" fmla="*/ 2247164 h 3482342"/>
              <a:gd name="connsiteX102" fmla="*/ 5233796 w 12192000"/>
              <a:gd name="connsiteY102" fmla="*/ 2268260 h 3482342"/>
              <a:gd name="connsiteX103" fmla="*/ 5212786 w 12192000"/>
              <a:gd name="connsiteY103" fmla="*/ 2296592 h 3482342"/>
              <a:gd name="connsiteX104" fmla="*/ 5173523 w 12192000"/>
              <a:gd name="connsiteY104" fmla="*/ 2309057 h 3482342"/>
              <a:gd name="connsiteX105" fmla="*/ 5123830 w 12192000"/>
              <a:gd name="connsiteY105" fmla="*/ 2307070 h 3482342"/>
              <a:gd name="connsiteX106" fmla="*/ 5065426 w 12192000"/>
              <a:gd name="connsiteY106" fmla="*/ 2324076 h 3482342"/>
              <a:gd name="connsiteX107" fmla="*/ 4975908 w 12192000"/>
              <a:gd name="connsiteY107" fmla="*/ 2364128 h 3482342"/>
              <a:gd name="connsiteX108" fmla="*/ 4913723 w 12192000"/>
              <a:gd name="connsiteY108" fmla="*/ 2385265 h 3482342"/>
              <a:gd name="connsiteX109" fmla="*/ 4746485 w 12192000"/>
              <a:gd name="connsiteY109" fmla="*/ 2451769 h 3482342"/>
              <a:gd name="connsiteX110" fmla="*/ 4681588 w 12192000"/>
              <a:gd name="connsiteY110" fmla="*/ 2467494 h 3482342"/>
              <a:gd name="connsiteX111" fmla="*/ 1783655 w 12192000"/>
              <a:gd name="connsiteY111" fmla="*/ 3163860 h 3482342"/>
              <a:gd name="connsiteX112" fmla="*/ 1325955 w 12192000"/>
              <a:gd name="connsiteY112" fmla="*/ 3176692 h 3482342"/>
              <a:gd name="connsiteX113" fmla="*/ 1190384 w 12192000"/>
              <a:gd name="connsiteY113" fmla="*/ 3203504 h 3482342"/>
              <a:gd name="connsiteX114" fmla="*/ 1094537 w 12192000"/>
              <a:gd name="connsiteY114" fmla="*/ 3229469 h 3482342"/>
              <a:gd name="connsiteX115" fmla="*/ 779276 w 12192000"/>
              <a:gd name="connsiteY115" fmla="*/ 3327290 h 3482342"/>
              <a:gd name="connsiteX116" fmla="*/ 600378 w 12192000"/>
              <a:gd name="connsiteY116" fmla="*/ 3335250 h 3482342"/>
              <a:gd name="connsiteX117" fmla="*/ 493457 w 12192000"/>
              <a:gd name="connsiteY117" fmla="*/ 3365044 h 3482342"/>
              <a:gd name="connsiteX118" fmla="*/ 349402 w 12192000"/>
              <a:gd name="connsiteY118" fmla="*/ 3380897 h 3482342"/>
              <a:gd name="connsiteX119" fmla="*/ 192183 w 12192000"/>
              <a:gd name="connsiteY119" fmla="*/ 3460075 h 3482342"/>
              <a:gd name="connsiteX120" fmla="*/ 46713 w 12192000"/>
              <a:gd name="connsiteY120" fmla="*/ 3462986 h 3482342"/>
              <a:gd name="connsiteX121" fmla="*/ 2765 w 12192000"/>
              <a:gd name="connsiteY121" fmla="*/ 3480770 h 3482342"/>
              <a:gd name="connsiteX122" fmla="*/ 0 w 12192000"/>
              <a:gd name="connsiteY122" fmla="*/ 3482342 h 3482342"/>
              <a:gd name="connsiteX123" fmla="*/ 0 w 12192000"/>
              <a:gd name="connsiteY12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723900 w 12192000"/>
              <a:gd name="connsiteY29" fmla="*/ 1318642 h 3482342"/>
              <a:gd name="connsiteX30" fmla="*/ 10679906 w 12192000"/>
              <a:gd name="connsiteY30" fmla="*/ 1332049 h 3482342"/>
              <a:gd name="connsiteX31" fmla="*/ 10639834 w 12192000"/>
              <a:gd name="connsiteY31" fmla="*/ 1324989 h 3482342"/>
              <a:gd name="connsiteX32" fmla="*/ 10603863 w 12192000"/>
              <a:gd name="connsiteY32" fmla="*/ 1346886 h 3482342"/>
              <a:gd name="connsiteX33" fmla="*/ 10573203 w 12192000"/>
              <a:gd name="connsiteY33" fmla="*/ 1351996 h 3482342"/>
              <a:gd name="connsiteX34" fmla="*/ 10513263 w 12192000"/>
              <a:gd name="connsiteY34" fmla="*/ 1350756 h 3482342"/>
              <a:gd name="connsiteX35" fmla="*/ 10464012 w 12192000"/>
              <a:gd name="connsiteY35" fmla="*/ 1391778 h 3482342"/>
              <a:gd name="connsiteX36" fmla="*/ 10405409 w 12192000"/>
              <a:gd name="connsiteY36" fmla="*/ 1422789 h 3482342"/>
              <a:gd name="connsiteX37" fmla="*/ 10370530 w 12192000"/>
              <a:gd name="connsiteY37" fmla="*/ 1441596 h 3482342"/>
              <a:gd name="connsiteX38" fmla="*/ 10314361 w 12192000"/>
              <a:gd name="connsiteY38" fmla="*/ 1466924 h 3482342"/>
              <a:gd name="connsiteX39" fmla="*/ 10264922 w 12192000"/>
              <a:gd name="connsiteY39" fmla="*/ 1472107 h 3482342"/>
              <a:gd name="connsiteX40" fmla="*/ 10201385 w 12192000"/>
              <a:gd name="connsiteY40" fmla="*/ 1477515 h 3482342"/>
              <a:gd name="connsiteX41" fmla="*/ 10120184 w 12192000"/>
              <a:gd name="connsiteY41" fmla="*/ 1466924 h 3482342"/>
              <a:gd name="connsiteX42" fmla="*/ 10058690 w 12192000"/>
              <a:gd name="connsiteY42" fmla="*/ 1474888 h 3482342"/>
              <a:gd name="connsiteX43" fmla="*/ 10004424 w 12192000"/>
              <a:gd name="connsiteY43" fmla="*/ 1489801 h 3482342"/>
              <a:gd name="connsiteX44" fmla="*/ 9999951 w 12192000"/>
              <a:gd name="connsiteY44" fmla="*/ 1499127 h 3482342"/>
              <a:gd name="connsiteX45" fmla="*/ 9845462 w 12192000"/>
              <a:gd name="connsiteY45" fmla="*/ 1548192 h 3482342"/>
              <a:gd name="connsiteX46" fmla="*/ 9736156 w 12192000"/>
              <a:gd name="connsiteY46" fmla="*/ 1581928 h 3482342"/>
              <a:gd name="connsiteX47" fmla="*/ 9693355 w 12192000"/>
              <a:gd name="connsiteY47" fmla="*/ 1602632 h 3482342"/>
              <a:gd name="connsiteX48" fmla="*/ 9664242 w 12192000"/>
              <a:gd name="connsiteY48" fmla="*/ 1622075 h 3482342"/>
              <a:gd name="connsiteX49" fmla="*/ 9579195 w 12192000"/>
              <a:gd name="connsiteY49" fmla="*/ 1648017 h 3482342"/>
              <a:gd name="connsiteX50" fmla="*/ 9433652 w 12192000"/>
              <a:gd name="connsiteY50" fmla="*/ 1681174 h 3482342"/>
              <a:gd name="connsiteX51" fmla="*/ 9403775 w 12192000"/>
              <a:gd name="connsiteY51" fmla="*/ 1690403 h 3482342"/>
              <a:gd name="connsiteX52" fmla="*/ 9382503 w 12192000"/>
              <a:gd name="connsiteY52" fmla="*/ 1706957 h 3482342"/>
              <a:gd name="connsiteX53" fmla="*/ 9381410 w 12192000"/>
              <a:gd name="connsiteY53" fmla="*/ 1718312 h 3482342"/>
              <a:gd name="connsiteX54" fmla="*/ 9365685 w 12192000"/>
              <a:gd name="connsiteY54" fmla="*/ 1724772 h 3482342"/>
              <a:gd name="connsiteX55" fmla="*/ 9278020 w 12192000"/>
              <a:gd name="connsiteY55" fmla="*/ 1741161 h 3482342"/>
              <a:gd name="connsiteX56" fmla="*/ 9217145 w 12192000"/>
              <a:gd name="connsiteY56" fmla="*/ 1771195 h 3482342"/>
              <a:gd name="connsiteX57" fmla="*/ 8955875 w 12192000"/>
              <a:gd name="connsiteY57" fmla="*/ 1796806 h 3482342"/>
              <a:gd name="connsiteX58" fmla="*/ 8648415 w 12192000"/>
              <a:gd name="connsiteY58" fmla="*/ 1878623 h 3482342"/>
              <a:gd name="connsiteX59" fmla="*/ 8495949 w 12192000"/>
              <a:gd name="connsiteY59" fmla="*/ 1902425 h 3482342"/>
              <a:gd name="connsiteX60" fmla="*/ 8236214 w 12192000"/>
              <a:gd name="connsiteY60" fmla="*/ 1909725 h 3482342"/>
              <a:gd name="connsiteX61" fmla="*/ 8132104 w 12192000"/>
              <a:gd name="connsiteY61" fmla="*/ 1895727 h 3482342"/>
              <a:gd name="connsiteX62" fmla="*/ 7918078 w 12192000"/>
              <a:gd name="connsiteY62" fmla="*/ 1862668 h 3482342"/>
              <a:gd name="connsiteX63" fmla="*/ 7817899 w 12192000"/>
              <a:gd name="connsiteY63" fmla="*/ 1862176 h 3482342"/>
              <a:gd name="connsiteX64" fmla="*/ 7768994 w 12192000"/>
              <a:gd name="connsiteY64" fmla="*/ 1855721 h 3482342"/>
              <a:gd name="connsiteX65" fmla="*/ 7618027 w 12192000"/>
              <a:gd name="connsiteY65" fmla="*/ 1830959 h 3482342"/>
              <a:gd name="connsiteX66" fmla="*/ 7449425 w 12192000"/>
              <a:gd name="connsiteY66" fmla="*/ 1810910 h 3482342"/>
              <a:gd name="connsiteX67" fmla="*/ 7342915 w 12192000"/>
              <a:gd name="connsiteY67" fmla="*/ 1819827 h 3482342"/>
              <a:gd name="connsiteX68" fmla="*/ 7255191 w 12192000"/>
              <a:gd name="connsiteY68" fmla="*/ 1834354 h 3482342"/>
              <a:gd name="connsiteX69" fmla="*/ 7131205 w 12192000"/>
              <a:gd name="connsiteY69" fmla="*/ 1845557 h 3482342"/>
              <a:gd name="connsiteX70" fmla="*/ 6941837 w 12192000"/>
              <a:gd name="connsiteY70" fmla="*/ 1840640 h 3482342"/>
              <a:gd name="connsiteX71" fmla="*/ 6837145 w 12192000"/>
              <a:gd name="connsiteY71" fmla="*/ 1870724 h 3482342"/>
              <a:gd name="connsiteX72" fmla="*/ 6753991 w 12192000"/>
              <a:gd name="connsiteY72" fmla="*/ 1860969 h 3482342"/>
              <a:gd name="connsiteX73" fmla="*/ 6727754 w 12192000"/>
              <a:gd name="connsiteY73" fmla="*/ 1882372 h 3482342"/>
              <a:gd name="connsiteX74" fmla="*/ 6723371 w 12192000"/>
              <a:gd name="connsiteY74" fmla="*/ 1886494 h 3482342"/>
              <a:gd name="connsiteX75" fmla="*/ 6702779 w 12192000"/>
              <a:gd name="connsiteY75" fmla="*/ 1893601 h 3482342"/>
              <a:gd name="connsiteX76" fmla="*/ 6686657 w 12192000"/>
              <a:gd name="connsiteY76" fmla="*/ 1907344 h 3482342"/>
              <a:gd name="connsiteX77" fmla="*/ 6651330 w 12192000"/>
              <a:gd name="connsiteY77" fmla="*/ 1922921 h 3482342"/>
              <a:gd name="connsiteX78" fmla="*/ 6622958 w 12192000"/>
              <a:gd name="connsiteY78" fmla="*/ 1936255 h 3482342"/>
              <a:gd name="connsiteX79" fmla="*/ 6522602 w 12192000"/>
              <a:gd name="connsiteY79" fmla="*/ 1954133 h 3482342"/>
              <a:gd name="connsiteX80" fmla="*/ 6444344 w 12192000"/>
              <a:gd name="connsiteY80" fmla="*/ 1969663 h 3482342"/>
              <a:gd name="connsiteX81" fmla="*/ 6409626 w 12192000"/>
              <a:gd name="connsiteY81" fmla="*/ 1978846 h 3482342"/>
              <a:gd name="connsiteX82" fmla="*/ 6333446 w 12192000"/>
              <a:gd name="connsiteY82" fmla="*/ 1997163 h 3482342"/>
              <a:gd name="connsiteX83" fmla="*/ 6294933 w 12192000"/>
              <a:gd name="connsiteY83" fmla="*/ 2019412 h 3482342"/>
              <a:gd name="connsiteX84" fmla="*/ 6238719 w 12192000"/>
              <a:gd name="connsiteY84" fmla="*/ 2042547 h 3482342"/>
              <a:gd name="connsiteX85" fmla="*/ 6187205 w 12192000"/>
              <a:gd name="connsiteY85" fmla="*/ 2060048 h 3482342"/>
              <a:gd name="connsiteX86" fmla="*/ 6138780 w 12192000"/>
              <a:gd name="connsiteY86" fmla="*/ 2081918 h 3482342"/>
              <a:gd name="connsiteX87" fmla="*/ 6120125 w 12192000"/>
              <a:gd name="connsiteY87" fmla="*/ 2109475 h 3482342"/>
              <a:gd name="connsiteX88" fmla="*/ 6056576 w 12192000"/>
              <a:gd name="connsiteY88" fmla="*/ 2120066 h 3482342"/>
              <a:gd name="connsiteX89" fmla="*/ 5993794 w 12192000"/>
              <a:gd name="connsiteY89" fmla="*/ 2122569 h 3482342"/>
              <a:gd name="connsiteX90" fmla="*/ 5943601 w 12192000"/>
              <a:gd name="connsiteY90" fmla="*/ 2137719 h 3482342"/>
              <a:gd name="connsiteX91" fmla="*/ 5898141 w 12192000"/>
              <a:gd name="connsiteY91" fmla="*/ 2144806 h 3482342"/>
              <a:gd name="connsiteX92" fmla="*/ 5855337 w 12192000"/>
              <a:gd name="connsiteY92" fmla="*/ 2137719 h 3482342"/>
              <a:gd name="connsiteX93" fmla="*/ 5817682 w 12192000"/>
              <a:gd name="connsiteY93" fmla="*/ 2157358 h 3482342"/>
              <a:gd name="connsiteX94" fmla="*/ 5735300 w 12192000"/>
              <a:gd name="connsiteY94" fmla="*/ 2158902 h 3482342"/>
              <a:gd name="connsiteX95" fmla="*/ 5591469 w 12192000"/>
              <a:gd name="connsiteY95" fmla="*/ 2178389 h 3482342"/>
              <a:gd name="connsiteX96" fmla="*/ 5505818 w 12192000"/>
              <a:gd name="connsiteY96" fmla="*/ 2194207 h 3482342"/>
              <a:gd name="connsiteX97" fmla="*/ 5452860 w 12192000"/>
              <a:gd name="connsiteY97" fmla="*/ 2180085 h 3482342"/>
              <a:gd name="connsiteX98" fmla="*/ 5414282 w 12192000"/>
              <a:gd name="connsiteY98" fmla="*/ 2183070 h 3482342"/>
              <a:gd name="connsiteX99" fmla="*/ 5368369 w 12192000"/>
              <a:gd name="connsiteY99" fmla="*/ 2204272 h 3482342"/>
              <a:gd name="connsiteX100" fmla="*/ 5336354 w 12192000"/>
              <a:gd name="connsiteY100" fmla="*/ 2218920 h 3482342"/>
              <a:gd name="connsiteX101" fmla="*/ 5291263 w 12192000"/>
              <a:gd name="connsiteY101" fmla="*/ 2239182 h 3482342"/>
              <a:gd name="connsiteX102" fmla="*/ 5255152 w 12192000"/>
              <a:gd name="connsiteY102" fmla="*/ 2247164 h 3482342"/>
              <a:gd name="connsiteX103" fmla="*/ 5233796 w 12192000"/>
              <a:gd name="connsiteY103" fmla="*/ 2268260 h 3482342"/>
              <a:gd name="connsiteX104" fmla="*/ 5212786 w 12192000"/>
              <a:gd name="connsiteY104" fmla="*/ 2296592 h 3482342"/>
              <a:gd name="connsiteX105" fmla="*/ 5173523 w 12192000"/>
              <a:gd name="connsiteY105" fmla="*/ 2309057 h 3482342"/>
              <a:gd name="connsiteX106" fmla="*/ 5123830 w 12192000"/>
              <a:gd name="connsiteY106" fmla="*/ 2307070 h 3482342"/>
              <a:gd name="connsiteX107" fmla="*/ 5065426 w 12192000"/>
              <a:gd name="connsiteY107" fmla="*/ 2324076 h 3482342"/>
              <a:gd name="connsiteX108" fmla="*/ 4975908 w 12192000"/>
              <a:gd name="connsiteY108" fmla="*/ 2364128 h 3482342"/>
              <a:gd name="connsiteX109" fmla="*/ 4913723 w 12192000"/>
              <a:gd name="connsiteY109" fmla="*/ 2385265 h 3482342"/>
              <a:gd name="connsiteX110" fmla="*/ 4746485 w 12192000"/>
              <a:gd name="connsiteY110" fmla="*/ 2451769 h 3482342"/>
              <a:gd name="connsiteX111" fmla="*/ 4681588 w 12192000"/>
              <a:gd name="connsiteY111" fmla="*/ 2467494 h 3482342"/>
              <a:gd name="connsiteX112" fmla="*/ 1783655 w 12192000"/>
              <a:gd name="connsiteY112" fmla="*/ 3163860 h 3482342"/>
              <a:gd name="connsiteX113" fmla="*/ 1325955 w 12192000"/>
              <a:gd name="connsiteY113" fmla="*/ 3176692 h 3482342"/>
              <a:gd name="connsiteX114" fmla="*/ 1190384 w 12192000"/>
              <a:gd name="connsiteY114" fmla="*/ 3203504 h 3482342"/>
              <a:gd name="connsiteX115" fmla="*/ 1094537 w 12192000"/>
              <a:gd name="connsiteY115" fmla="*/ 3229469 h 3482342"/>
              <a:gd name="connsiteX116" fmla="*/ 779276 w 12192000"/>
              <a:gd name="connsiteY116" fmla="*/ 3327290 h 3482342"/>
              <a:gd name="connsiteX117" fmla="*/ 600378 w 12192000"/>
              <a:gd name="connsiteY117" fmla="*/ 3335250 h 3482342"/>
              <a:gd name="connsiteX118" fmla="*/ 493457 w 12192000"/>
              <a:gd name="connsiteY118" fmla="*/ 3365044 h 3482342"/>
              <a:gd name="connsiteX119" fmla="*/ 349402 w 12192000"/>
              <a:gd name="connsiteY119" fmla="*/ 3380897 h 3482342"/>
              <a:gd name="connsiteX120" fmla="*/ 192183 w 12192000"/>
              <a:gd name="connsiteY120" fmla="*/ 3460075 h 3482342"/>
              <a:gd name="connsiteX121" fmla="*/ 46713 w 12192000"/>
              <a:gd name="connsiteY121" fmla="*/ 3462986 h 3482342"/>
              <a:gd name="connsiteX122" fmla="*/ 2765 w 12192000"/>
              <a:gd name="connsiteY122" fmla="*/ 3480770 h 3482342"/>
              <a:gd name="connsiteX123" fmla="*/ 0 w 12192000"/>
              <a:gd name="connsiteY123" fmla="*/ 3482342 h 3482342"/>
              <a:gd name="connsiteX124" fmla="*/ 0 w 12192000"/>
              <a:gd name="connsiteY12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79242 w 12192000"/>
              <a:gd name="connsiteY27" fmla="*/ 1269215 h 3482342"/>
              <a:gd name="connsiteX28" fmla="*/ 10850998 w 12192000"/>
              <a:gd name="connsiteY28" fmla="*/ 1269215 h 3482342"/>
              <a:gd name="connsiteX29" fmla="*/ 10815658 w 12192000"/>
              <a:gd name="connsiteY29" fmla="*/ 1287849 h 3482342"/>
              <a:gd name="connsiteX30" fmla="*/ 10723900 w 12192000"/>
              <a:gd name="connsiteY30" fmla="*/ 1318642 h 3482342"/>
              <a:gd name="connsiteX31" fmla="*/ 10679906 w 12192000"/>
              <a:gd name="connsiteY31" fmla="*/ 1332049 h 3482342"/>
              <a:gd name="connsiteX32" fmla="*/ 10639834 w 12192000"/>
              <a:gd name="connsiteY32" fmla="*/ 1324989 h 3482342"/>
              <a:gd name="connsiteX33" fmla="*/ 10603863 w 12192000"/>
              <a:gd name="connsiteY33" fmla="*/ 1346886 h 3482342"/>
              <a:gd name="connsiteX34" fmla="*/ 10573203 w 12192000"/>
              <a:gd name="connsiteY34" fmla="*/ 1351996 h 3482342"/>
              <a:gd name="connsiteX35" fmla="*/ 10513263 w 12192000"/>
              <a:gd name="connsiteY35" fmla="*/ 1350756 h 3482342"/>
              <a:gd name="connsiteX36" fmla="*/ 10464012 w 12192000"/>
              <a:gd name="connsiteY36" fmla="*/ 1391778 h 3482342"/>
              <a:gd name="connsiteX37" fmla="*/ 10405409 w 12192000"/>
              <a:gd name="connsiteY37" fmla="*/ 1422789 h 3482342"/>
              <a:gd name="connsiteX38" fmla="*/ 10370530 w 12192000"/>
              <a:gd name="connsiteY38" fmla="*/ 1441596 h 3482342"/>
              <a:gd name="connsiteX39" fmla="*/ 10314361 w 12192000"/>
              <a:gd name="connsiteY39" fmla="*/ 1466924 h 3482342"/>
              <a:gd name="connsiteX40" fmla="*/ 10264922 w 12192000"/>
              <a:gd name="connsiteY40" fmla="*/ 1472107 h 3482342"/>
              <a:gd name="connsiteX41" fmla="*/ 10201385 w 12192000"/>
              <a:gd name="connsiteY41" fmla="*/ 1477515 h 3482342"/>
              <a:gd name="connsiteX42" fmla="*/ 10120184 w 12192000"/>
              <a:gd name="connsiteY42" fmla="*/ 1466924 h 3482342"/>
              <a:gd name="connsiteX43" fmla="*/ 10058690 w 12192000"/>
              <a:gd name="connsiteY43" fmla="*/ 1474888 h 3482342"/>
              <a:gd name="connsiteX44" fmla="*/ 10004424 w 12192000"/>
              <a:gd name="connsiteY44" fmla="*/ 1489801 h 3482342"/>
              <a:gd name="connsiteX45" fmla="*/ 9999951 w 12192000"/>
              <a:gd name="connsiteY45" fmla="*/ 1499127 h 3482342"/>
              <a:gd name="connsiteX46" fmla="*/ 9845462 w 12192000"/>
              <a:gd name="connsiteY46" fmla="*/ 1548192 h 3482342"/>
              <a:gd name="connsiteX47" fmla="*/ 9736156 w 12192000"/>
              <a:gd name="connsiteY47" fmla="*/ 1581928 h 3482342"/>
              <a:gd name="connsiteX48" fmla="*/ 9693355 w 12192000"/>
              <a:gd name="connsiteY48" fmla="*/ 1602632 h 3482342"/>
              <a:gd name="connsiteX49" fmla="*/ 9664242 w 12192000"/>
              <a:gd name="connsiteY49" fmla="*/ 1622075 h 3482342"/>
              <a:gd name="connsiteX50" fmla="*/ 9579195 w 12192000"/>
              <a:gd name="connsiteY50" fmla="*/ 1648017 h 3482342"/>
              <a:gd name="connsiteX51" fmla="*/ 9433652 w 12192000"/>
              <a:gd name="connsiteY51" fmla="*/ 1681174 h 3482342"/>
              <a:gd name="connsiteX52" fmla="*/ 9403775 w 12192000"/>
              <a:gd name="connsiteY52" fmla="*/ 1690403 h 3482342"/>
              <a:gd name="connsiteX53" fmla="*/ 9382503 w 12192000"/>
              <a:gd name="connsiteY53" fmla="*/ 1706957 h 3482342"/>
              <a:gd name="connsiteX54" fmla="*/ 9381410 w 12192000"/>
              <a:gd name="connsiteY54" fmla="*/ 1718312 h 3482342"/>
              <a:gd name="connsiteX55" fmla="*/ 9365685 w 12192000"/>
              <a:gd name="connsiteY55" fmla="*/ 1724772 h 3482342"/>
              <a:gd name="connsiteX56" fmla="*/ 9278020 w 12192000"/>
              <a:gd name="connsiteY56" fmla="*/ 1741161 h 3482342"/>
              <a:gd name="connsiteX57" fmla="*/ 9217145 w 12192000"/>
              <a:gd name="connsiteY57" fmla="*/ 1771195 h 3482342"/>
              <a:gd name="connsiteX58" fmla="*/ 8955875 w 12192000"/>
              <a:gd name="connsiteY58" fmla="*/ 1796806 h 3482342"/>
              <a:gd name="connsiteX59" fmla="*/ 8648415 w 12192000"/>
              <a:gd name="connsiteY59" fmla="*/ 1878623 h 3482342"/>
              <a:gd name="connsiteX60" fmla="*/ 8495949 w 12192000"/>
              <a:gd name="connsiteY60" fmla="*/ 1902425 h 3482342"/>
              <a:gd name="connsiteX61" fmla="*/ 8236214 w 12192000"/>
              <a:gd name="connsiteY61" fmla="*/ 1909725 h 3482342"/>
              <a:gd name="connsiteX62" fmla="*/ 8132104 w 12192000"/>
              <a:gd name="connsiteY62" fmla="*/ 1895727 h 3482342"/>
              <a:gd name="connsiteX63" fmla="*/ 7918078 w 12192000"/>
              <a:gd name="connsiteY63" fmla="*/ 1862668 h 3482342"/>
              <a:gd name="connsiteX64" fmla="*/ 7817899 w 12192000"/>
              <a:gd name="connsiteY64" fmla="*/ 1862176 h 3482342"/>
              <a:gd name="connsiteX65" fmla="*/ 7768994 w 12192000"/>
              <a:gd name="connsiteY65" fmla="*/ 1855721 h 3482342"/>
              <a:gd name="connsiteX66" fmla="*/ 7618027 w 12192000"/>
              <a:gd name="connsiteY66" fmla="*/ 1830959 h 3482342"/>
              <a:gd name="connsiteX67" fmla="*/ 7449425 w 12192000"/>
              <a:gd name="connsiteY67" fmla="*/ 1810910 h 3482342"/>
              <a:gd name="connsiteX68" fmla="*/ 7342915 w 12192000"/>
              <a:gd name="connsiteY68" fmla="*/ 1819827 h 3482342"/>
              <a:gd name="connsiteX69" fmla="*/ 7255191 w 12192000"/>
              <a:gd name="connsiteY69" fmla="*/ 1834354 h 3482342"/>
              <a:gd name="connsiteX70" fmla="*/ 7131205 w 12192000"/>
              <a:gd name="connsiteY70" fmla="*/ 1845557 h 3482342"/>
              <a:gd name="connsiteX71" fmla="*/ 6941837 w 12192000"/>
              <a:gd name="connsiteY71" fmla="*/ 1840640 h 3482342"/>
              <a:gd name="connsiteX72" fmla="*/ 6837145 w 12192000"/>
              <a:gd name="connsiteY72" fmla="*/ 1870724 h 3482342"/>
              <a:gd name="connsiteX73" fmla="*/ 6753991 w 12192000"/>
              <a:gd name="connsiteY73" fmla="*/ 1860969 h 3482342"/>
              <a:gd name="connsiteX74" fmla="*/ 6727754 w 12192000"/>
              <a:gd name="connsiteY74" fmla="*/ 1882372 h 3482342"/>
              <a:gd name="connsiteX75" fmla="*/ 6723371 w 12192000"/>
              <a:gd name="connsiteY75" fmla="*/ 1886494 h 3482342"/>
              <a:gd name="connsiteX76" fmla="*/ 6702779 w 12192000"/>
              <a:gd name="connsiteY76" fmla="*/ 1893601 h 3482342"/>
              <a:gd name="connsiteX77" fmla="*/ 6686657 w 12192000"/>
              <a:gd name="connsiteY77" fmla="*/ 1907344 h 3482342"/>
              <a:gd name="connsiteX78" fmla="*/ 6651330 w 12192000"/>
              <a:gd name="connsiteY78" fmla="*/ 1922921 h 3482342"/>
              <a:gd name="connsiteX79" fmla="*/ 6622958 w 12192000"/>
              <a:gd name="connsiteY79" fmla="*/ 1936255 h 3482342"/>
              <a:gd name="connsiteX80" fmla="*/ 6522602 w 12192000"/>
              <a:gd name="connsiteY80" fmla="*/ 1954133 h 3482342"/>
              <a:gd name="connsiteX81" fmla="*/ 6444344 w 12192000"/>
              <a:gd name="connsiteY81" fmla="*/ 1969663 h 3482342"/>
              <a:gd name="connsiteX82" fmla="*/ 6409626 w 12192000"/>
              <a:gd name="connsiteY82" fmla="*/ 1978846 h 3482342"/>
              <a:gd name="connsiteX83" fmla="*/ 6333446 w 12192000"/>
              <a:gd name="connsiteY83" fmla="*/ 1997163 h 3482342"/>
              <a:gd name="connsiteX84" fmla="*/ 6294933 w 12192000"/>
              <a:gd name="connsiteY84" fmla="*/ 2019412 h 3482342"/>
              <a:gd name="connsiteX85" fmla="*/ 6238719 w 12192000"/>
              <a:gd name="connsiteY85" fmla="*/ 2042547 h 3482342"/>
              <a:gd name="connsiteX86" fmla="*/ 6187205 w 12192000"/>
              <a:gd name="connsiteY86" fmla="*/ 2060048 h 3482342"/>
              <a:gd name="connsiteX87" fmla="*/ 6138780 w 12192000"/>
              <a:gd name="connsiteY87" fmla="*/ 2081918 h 3482342"/>
              <a:gd name="connsiteX88" fmla="*/ 6120125 w 12192000"/>
              <a:gd name="connsiteY88" fmla="*/ 2109475 h 3482342"/>
              <a:gd name="connsiteX89" fmla="*/ 6056576 w 12192000"/>
              <a:gd name="connsiteY89" fmla="*/ 2120066 h 3482342"/>
              <a:gd name="connsiteX90" fmla="*/ 5993794 w 12192000"/>
              <a:gd name="connsiteY90" fmla="*/ 2122569 h 3482342"/>
              <a:gd name="connsiteX91" fmla="*/ 5943601 w 12192000"/>
              <a:gd name="connsiteY91" fmla="*/ 2137719 h 3482342"/>
              <a:gd name="connsiteX92" fmla="*/ 5898141 w 12192000"/>
              <a:gd name="connsiteY92" fmla="*/ 2144806 h 3482342"/>
              <a:gd name="connsiteX93" fmla="*/ 5855337 w 12192000"/>
              <a:gd name="connsiteY93" fmla="*/ 2137719 h 3482342"/>
              <a:gd name="connsiteX94" fmla="*/ 5817682 w 12192000"/>
              <a:gd name="connsiteY94" fmla="*/ 2157358 h 3482342"/>
              <a:gd name="connsiteX95" fmla="*/ 5735300 w 12192000"/>
              <a:gd name="connsiteY95" fmla="*/ 2158902 h 3482342"/>
              <a:gd name="connsiteX96" fmla="*/ 5591469 w 12192000"/>
              <a:gd name="connsiteY96" fmla="*/ 2178389 h 3482342"/>
              <a:gd name="connsiteX97" fmla="*/ 5505818 w 12192000"/>
              <a:gd name="connsiteY97" fmla="*/ 2194207 h 3482342"/>
              <a:gd name="connsiteX98" fmla="*/ 5452860 w 12192000"/>
              <a:gd name="connsiteY98" fmla="*/ 2180085 h 3482342"/>
              <a:gd name="connsiteX99" fmla="*/ 5414282 w 12192000"/>
              <a:gd name="connsiteY99" fmla="*/ 2183070 h 3482342"/>
              <a:gd name="connsiteX100" fmla="*/ 5368369 w 12192000"/>
              <a:gd name="connsiteY100" fmla="*/ 2204272 h 3482342"/>
              <a:gd name="connsiteX101" fmla="*/ 5336354 w 12192000"/>
              <a:gd name="connsiteY101" fmla="*/ 2218920 h 3482342"/>
              <a:gd name="connsiteX102" fmla="*/ 5291263 w 12192000"/>
              <a:gd name="connsiteY102" fmla="*/ 2239182 h 3482342"/>
              <a:gd name="connsiteX103" fmla="*/ 5255152 w 12192000"/>
              <a:gd name="connsiteY103" fmla="*/ 2247164 h 3482342"/>
              <a:gd name="connsiteX104" fmla="*/ 5233796 w 12192000"/>
              <a:gd name="connsiteY104" fmla="*/ 2268260 h 3482342"/>
              <a:gd name="connsiteX105" fmla="*/ 5212786 w 12192000"/>
              <a:gd name="connsiteY105" fmla="*/ 2296592 h 3482342"/>
              <a:gd name="connsiteX106" fmla="*/ 5173523 w 12192000"/>
              <a:gd name="connsiteY106" fmla="*/ 2309057 h 3482342"/>
              <a:gd name="connsiteX107" fmla="*/ 5123830 w 12192000"/>
              <a:gd name="connsiteY107" fmla="*/ 2307070 h 3482342"/>
              <a:gd name="connsiteX108" fmla="*/ 5065426 w 12192000"/>
              <a:gd name="connsiteY108" fmla="*/ 2324076 h 3482342"/>
              <a:gd name="connsiteX109" fmla="*/ 4975908 w 12192000"/>
              <a:gd name="connsiteY109" fmla="*/ 2364128 h 3482342"/>
              <a:gd name="connsiteX110" fmla="*/ 4913723 w 12192000"/>
              <a:gd name="connsiteY110" fmla="*/ 2385265 h 3482342"/>
              <a:gd name="connsiteX111" fmla="*/ 4746485 w 12192000"/>
              <a:gd name="connsiteY111" fmla="*/ 2451769 h 3482342"/>
              <a:gd name="connsiteX112" fmla="*/ 4681588 w 12192000"/>
              <a:gd name="connsiteY112" fmla="*/ 2467494 h 3482342"/>
              <a:gd name="connsiteX113" fmla="*/ 1783655 w 12192000"/>
              <a:gd name="connsiteY113" fmla="*/ 3163860 h 3482342"/>
              <a:gd name="connsiteX114" fmla="*/ 1325955 w 12192000"/>
              <a:gd name="connsiteY114" fmla="*/ 3176692 h 3482342"/>
              <a:gd name="connsiteX115" fmla="*/ 1190384 w 12192000"/>
              <a:gd name="connsiteY115" fmla="*/ 3203504 h 3482342"/>
              <a:gd name="connsiteX116" fmla="*/ 1094537 w 12192000"/>
              <a:gd name="connsiteY116" fmla="*/ 3229469 h 3482342"/>
              <a:gd name="connsiteX117" fmla="*/ 779276 w 12192000"/>
              <a:gd name="connsiteY117" fmla="*/ 3327290 h 3482342"/>
              <a:gd name="connsiteX118" fmla="*/ 600378 w 12192000"/>
              <a:gd name="connsiteY118" fmla="*/ 3335250 h 3482342"/>
              <a:gd name="connsiteX119" fmla="*/ 493457 w 12192000"/>
              <a:gd name="connsiteY119" fmla="*/ 3365044 h 3482342"/>
              <a:gd name="connsiteX120" fmla="*/ 349402 w 12192000"/>
              <a:gd name="connsiteY120" fmla="*/ 3380897 h 3482342"/>
              <a:gd name="connsiteX121" fmla="*/ 192183 w 12192000"/>
              <a:gd name="connsiteY121" fmla="*/ 3460075 h 3482342"/>
              <a:gd name="connsiteX122" fmla="*/ 46713 w 12192000"/>
              <a:gd name="connsiteY122" fmla="*/ 3462986 h 3482342"/>
              <a:gd name="connsiteX123" fmla="*/ 2765 w 12192000"/>
              <a:gd name="connsiteY123" fmla="*/ 3480770 h 3482342"/>
              <a:gd name="connsiteX124" fmla="*/ 0 w 12192000"/>
              <a:gd name="connsiteY124" fmla="*/ 3482342 h 3482342"/>
              <a:gd name="connsiteX125" fmla="*/ 0 w 12192000"/>
              <a:gd name="connsiteY12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14361 w 12192000"/>
              <a:gd name="connsiteY40" fmla="*/ 1466924 h 3482342"/>
              <a:gd name="connsiteX41" fmla="*/ 10264922 w 12192000"/>
              <a:gd name="connsiteY41" fmla="*/ 1472107 h 3482342"/>
              <a:gd name="connsiteX42" fmla="*/ 10201385 w 12192000"/>
              <a:gd name="connsiteY42" fmla="*/ 1477515 h 3482342"/>
              <a:gd name="connsiteX43" fmla="*/ 10120184 w 12192000"/>
              <a:gd name="connsiteY43" fmla="*/ 1466924 h 3482342"/>
              <a:gd name="connsiteX44" fmla="*/ 10058690 w 12192000"/>
              <a:gd name="connsiteY44" fmla="*/ 1474888 h 3482342"/>
              <a:gd name="connsiteX45" fmla="*/ 10004424 w 12192000"/>
              <a:gd name="connsiteY45" fmla="*/ 1489801 h 3482342"/>
              <a:gd name="connsiteX46" fmla="*/ 9999951 w 12192000"/>
              <a:gd name="connsiteY46" fmla="*/ 1499127 h 3482342"/>
              <a:gd name="connsiteX47" fmla="*/ 9845462 w 12192000"/>
              <a:gd name="connsiteY47" fmla="*/ 1548192 h 3482342"/>
              <a:gd name="connsiteX48" fmla="*/ 9736156 w 12192000"/>
              <a:gd name="connsiteY48" fmla="*/ 1581928 h 3482342"/>
              <a:gd name="connsiteX49" fmla="*/ 9693355 w 12192000"/>
              <a:gd name="connsiteY49" fmla="*/ 1602632 h 3482342"/>
              <a:gd name="connsiteX50" fmla="*/ 9664242 w 12192000"/>
              <a:gd name="connsiteY50" fmla="*/ 1622075 h 3482342"/>
              <a:gd name="connsiteX51" fmla="*/ 9579195 w 12192000"/>
              <a:gd name="connsiteY51" fmla="*/ 1648017 h 3482342"/>
              <a:gd name="connsiteX52" fmla="*/ 9433652 w 12192000"/>
              <a:gd name="connsiteY52" fmla="*/ 1681174 h 3482342"/>
              <a:gd name="connsiteX53" fmla="*/ 9403775 w 12192000"/>
              <a:gd name="connsiteY53" fmla="*/ 1690403 h 3482342"/>
              <a:gd name="connsiteX54" fmla="*/ 9382503 w 12192000"/>
              <a:gd name="connsiteY54" fmla="*/ 1706957 h 3482342"/>
              <a:gd name="connsiteX55" fmla="*/ 9381410 w 12192000"/>
              <a:gd name="connsiteY55" fmla="*/ 1718312 h 3482342"/>
              <a:gd name="connsiteX56" fmla="*/ 9365685 w 12192000"/>
              <a:gd name="connsiteY56" fmla="*/ 1724772 h 3482342"/>
              <a:gd name="connsiteX57" fmla="*/ 9278020 w 12192000"/>
              <a:gd name="connsiteY57" fmla="*/ 1741161 h 3482342"/>
              <a:gd name="connsiteX58" fmla="*/ 9217145 w 12192000"/>
              <a:gd name="connsiteY58" fmla="*/ 1771195 h 3482342"/>
              <a:gd name="connsiteX59" fmla="*/ 8955875 w 12192000"/>
              <a:gd name="connsiteY59" fmla="*/ 1796806 h 3482342"/>
              <a:gd name="connsiteX60" fmla="*/ 8648415 w 12192000"/>
              <a:gd name="connsiteY60" fmla="*/ 1878623 h 3482342"/>
              <a:gd name="connsiteX61" fmla="*/ 8495949 w 12192000"/>
              <a:gd name="connsiteY61" fmla="*/ 1902425 h 3482342"/>
              <a:gd name="connsiteX62" fmla="*/ 8236214 w 12192000"/>
              <a:gd name="connsiteY62" fmla="*/ 1909725 h 3482342"/>
              <a:gd name="connsiteX63" fmla="*/ 8132104 w 12192000"/>
              <a:gd name="connsiteY63" fmla="*/ 1895727 h 3482342"/>
              <a:gd name="connsiteX64" fmla="*/ 7918078 w 12192000"/>
              <a:gd name="connsiteY64" fmla="*/ 1862668 h 3482342"/>
              <a:gd name="connsiteX65" fmla="*/ 7817899 w 12192000"/>
              <a:gd name="connsiteY65" fmla="*/ 1862176 h 3482342"/>
              <a:gd name="connsiteX66" fmla="*/ 7768994 w 12192000"/>
              <a:gd name="connsiteY66" fmla="*/ 1855721 h 3482342"/>
              <a:gd name="connsiteX67" fmla="*/ 7618027 w 12192000"/>
              <a:gd name="connsiteY67" fmla="*/ 1830959 h 3482342"/>
              <a:gd name="connsiteX68" fmla="*/ 7449425 w 12192000"/>
              <a:gd name="connsiteY68" fmla="*/ 1810910 h 3482342"/>
              <a:gd name="connsiteX69" fmla="*/ 7342915 w 12192000"/>
              <a:gd name="connsiteY69" fmla="*/ 1819827 h 3482342"/>
              <a:gd name="connsiteX70" fmla="*/ 7255191 w 12192000"/>
              <a:gd name="connsiteY70" fmla="*/ 1834354 h 3482342"/>
              <a:gd name="connsiteX71" fmla="*/ 7131205 w 12192000"/>
              <a:gd name="connsiteY71" fmla="*/ 1845557 h 3482342"/>
              <a:gd name="connsiteX72" fmla="*/ 6941837 w 12192000"/>
              <a:gd name="connsiteY72" fmla="*/ 1840640 h 3482342"/>
              <a:gd name="connsiteX73" fmla="*/ 6837145 w 12192000"/>
              <a:gd name="connsiteY73" fmla="*/ 1870724 h 3482342"/>
              <a:gd name="connsiteX74" fmla="*/ 6753991 w 12192000"/>
              <a:gd name="connsiteY74" fmla="*/ 1860969 h 3482342"/>
              <a:gd name="connsiteX75" fmla="*/ 6727754 w 12192000"/>
              <a:gd name="connsiteY75" fmla="*/ 1882372 h 3482342"/>
              <a:gd name="connsiteX76" fmla="*/ 6723371 w 12192000"/>
              <a:gd name="connsiteY76" fmla="*/ 1886494 h 3482342"/>
              <a:gd name="connsiteX77" fmla="*/ 6702779 w 12192000"/>
              <a:gd name="connsiteY77" fmla="*/ 1893601 h 3482342"/>
              <a:gd name="connsiteX78" fmla="*/ 6686657 w 12192000"/>
              <a:gd name="connsiteY78" fmla="*/ 1907344 h 3482342"/>
              <a:gd name="connsiteX79" fmla="*/ 6651330 w 12192000"/>
              <a:gd name="connsiteY79" fmla="*/ 1922921 h 3482342"/>
              <a:gd name="connsiteX80" fmla="*/ 6622958 w 12192000"/>
              <a:gd name="connsiteY80" fmla="*/ 1936255 h 3482342"/>
              <a:gd name="connsiteX81" fmla="*/ 6522602 w 12192000"/>
              <a:gd name="connsiteY81" fmla="*/ 1954133 h 3482342"/>
              <a:gd name="connsiteX82" fmla="*/ 6444344 w 12192000"/>
              <a:gd name="connsiteY82" fmla="*/ 1969663 h 3482342"/>
              <a:gd name="connsiteX83" fmla="*/ 6409626 w 12192000"/>
              <a:gd name="connsiteY83" fmla="*/ 1978846 h 3482342"/>
              <a:gd name="connsiteX84" fmla="*/ 6333446 w 12192000"/>
              <a:gd name="connsiteY84" fmla="*/ 1997163 h 3482342"/>
              <a:gd name="connsiteX85" fmla="*/ 6294933 w 12192000"/>
              <a:gd name="connsiteY85" fmla="*/ 2019412 h 3482342"/>
              <a:gd name="connsiteX86" fmla="*/ 6238719 w 12192000"/>
              <a:gd name="connsiteY86" fmla="*/ 2042547 h 3482342"/>
              <a:gd name="connsiteX87" fmla="*/ 6187205 w 12192000"/>
              <a:gd name="connsiteY87" fmla="*/ 2060048 h 3482342"/>
              <a:gd name="connsiteX88" fmla="*/ 6138780 w 12192000"/>
              <a:gd name="connsiteY88" fmla="*/ 2081918 h 3482342"/>
              <a:gd name="connsiteX89" fmla="*/ 6120125 w 12192000"/>
              <a:gd name="connsiteY89" fmla="*/ 2109475 h 3482342"/>
              <a:gd name="connsiteX90" fmla="*/ 6056576 w 12192000"/>
              <a:gd name="connsiteY90" fmla="*/ 2120066 h 3482342"/>
              <a:gd name="connsiteX91" fmla="*/ 5993794 w 12192000"/>
              <a:gd name="connsiteY91" fmla="*/ 2122569 h 3482342"/>
              <a:gd name="connsiteX92" fmla="*/ 5943601 w 12192000"/>
              <a:gd name="connsiteY92" fmla="*/ 2137719 h 3482342"/>
              <a:gd name="connsiteX93" fmla="*/ 5898141 w 12192000"/>
              <a:gd name="connsiteY93" fmla="*/ 2144806 h 3482342"/>
              <a:gd name="connsiteX94" fmla="*/ 5855337 w 12192000"/>
              <a:gd name="connsiteY94" fmla="*/ 2137719 h 3482342"/>
              <a:gd name="connsiteX95" fmla="*/ 5817682 w 12192000"/>
              <a:gd name="connsiteY95" fmla="*/ 2157358 h 3482342"/>
              <a:gd name="connsiteX96" fmla="*/ 5735300 w 12192000"/>
              <a:gd name="connsiteY96" fmla="*/ 2158902 h 3482342"/>
              <a:gd name="connsiteX97" fmla="*/ 5591469 w 12192000"/>
              <a:gd name="connsiteY97" fmla="*/ 2178389 h 3482342"/>
              <a:gd name="connsiteX98" fmla="*/ 5505818 w 12192000"/>
              <a:gd name="connsiteY98" fmla="*/ 2194207 h 3482342"/>
              <a:gd name="connsiteX99" fmla="*/ 5452860 w 12192000"/>
              <a:gd name="connsiteY99" fmla="*/ 2180085 h 3482342"/>
              <a:gd name="connsiteX100" fmla="*/ 5414282 w 12192000"/>
              <a:gd name="connsiteY100" fmla="*/ 2183070 h 3482342"/>
              <a:gd name="connsiteX101" fmla="*/ 5368369 w 12192000"/>
              <a:gd name="connsiteY101" fmla="*/ 2204272 h 3482342"/>
              <a:gd name="connsiteX102" fmla="*/ 5336354 w 12192000"/>
              <a:gd name="connsiteY102" fmla="*/ 2218920 h 3482342"/>
              <a:gd name="connsiteX103" fmla="*/ 5291263 w 12192000"/>
              <a:gd name="connsiteY103" fmla="*/ 2239182 h 3482342"/>
              <a:gd name="connsiteX104" fmla="*/ 5255152 w 12192000"/>
              <a:gd name="connsiteY104" fmla="*/ 2247164 h 3482342"/>
              <a:gd name="connsiteX105" fmla="*/ 5233796 w 12192000"/>
              <a:gd name="connsiteY105" fmla="*/ 2268260 h 3482342"/>
              <a:gd name="connsiteX106" fmla="*/ 5212786 w 12192000"/>
              <a:gd name="connsiteY106" fmla="*/ 2296592 h 3482342"/>
              <a:gd name="connsiteX107" fmla="*/ 5173523 w 12192000"/>
              <a:gd name="connsiteY107" fmla="*/ 2309057 h 3482342"/>
              <a:gd name="connsiteX108" fmla="*/ 5123830 w 12192000"/>
              <a:gd name="connsiteY108" fmla="*/ 2307070 h 3482342"/>
              <a:gd name="connsiteX109" fmla="*/ 5065426 w 12192000"/>
              <a:gd name="connsiteY109" fmla="*/ 2324076 h 3482342"/>
              <a:gd name="connsiteX110" fmla="*/ 4975908 w 12192000"/>
              <a:gd name="connsiteY110" fmla="*/ 2364128 h 3482342"/>
              <a:gd name="connsiteX111" fmla="*/ 4913723 w 12192000"/>
              <a:gd name="connsiteY111" fmla="*/ 2385265 h 3482342"/>
              <a:gd name="connsiteX112" fmla="*/ 4746485 w 12192000"/>
              <a:gd name="connsiteY112" fmla="*/ 2451769 h 3482342"/>
              <a:gd name="connsiteX113" fmla="*/ 4681588 w 12192000"/>
              <a:gd name="connsiteY113" fmla="*/ 2467494 h 3482342"/>
              <a:gd name="connsiteX114" fmla="*/ 1783655 w 12192000"/>
              <a:gd name="connsiteY114" fmla="*/ 3163860 h 3482342"/>
              <a:gd name="connsiteX115" fmla="*/ 1325955 w 12192000"/>
              <a:gd name="connsiteY115" fmla="*/ 3176692 h 3482342"/>
              <a:gd name="connsiteX116" fmla="*/ 1190384 w 12192000"/>
              <a:gd name="connsiteY116" fmla="*/ 3203504 h 3482342"/>
              <a:gd name="connsiteX117" fmla="*/ 1094537 w 12192000"/>
              <a:gd name="connsiteY117" fmla="*/ 3229469 h 3482342"/>
              <a:gd name="connsiteX118" fmla="*/ 779276 w 12192000"/>
              <a:gd name="connsiteY118" fmla="*/ 3327290 h 3482342"/>
              <a:gd name="connsiteX119" fmla="*/ 600378 w 12192000"/>
              <a:gd name="connsiteY119" fmla="*/ 3335250 h 3482342"/>
              <a:gd name="connsiteX120" fmla="*/ 493457 w 12192000"/>
              <a:gd name="connsiteY120" fmla="*/ 3365044 h 3482342"/>
              <a:gd name="connsiteX121" fmla="*/ 349402 w 12192000"/>
              <a:gd name="connsiteY121" fmla="*/ 3380897 h 3482342"/>
              <a:gd name="connsiteX122" fmla="*/ 192183 w 12192000"/>
              <a:gd name="connsiteY122" fmla="*/ 3460075 h 3482342"/>
              <a:gd name="connsiteX123" fmla="*/ 46713 w 12192000"/>
              <a:gd name="connsiteY123" fmla="*/ 3462986 h 3482342"/>
              <a:gd name="connsiteX124" fmla="*/ 2765 w 12192000"/>
              <a:gd name="connsiteY124" fmla="*/ 3480770 h 3482342"/>
              <a:gd name="connsiteX125" fmla="*/ 0 w 12192000"/>
              <a:gd name="connsiteY125" fmla="*/ 3482342 h 3482342"/>
              <a:gd name="connsiteX126" fmla="*/ 0 w 12192000"/>
              <a:gd name="connsiteY12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00239 w 12192000"/>
              <a:gd name="connsiteY40" fmla="*/ 1456332 h 3482342"/>
              <a:gd name="connsiteX41" fmla="*/ 10264922 w 12192000"/>
              <a:gd name="connsiteY41" fmla="*/ 1472107 h 3482342"/>
              <a:gd name="connsiteX42" fmla="*/ 10201385 w 12192000"/>
              <a:gd name="connsiteY42" fmla="*/ 1477515 h 3482342"/>
              <a:gd name="connsiteX43" fmla="*/ 10120184 w 12192000"/>
              <a:gd name="connsiteY43" fmla="*/ 1466924 h 3482342"/>
              <a:gd name="connsiteX44" fmla="*/ 10058690 w 12192000"/>
              <a:gd name="connsiteY44" fmla="*/ 1474888 h 3482342"/>
              <a:gd name="connsiteX45" fmla="*/ 10004424 w 12192000"/>
              <a:gd name="connsiteY45" fmla="*/ 1489801 h 3482342"/>
              <a:gd name="connsiteX46" fmla="*/ 9999951 w 12192000"/>
              <a:gd name="connsiteY46" fmla="*/ 1499127 h 3482342"/>
              <a:gd name="connsiteX47" fmla="*/ 9845462 w 12192000"/>
              <a:gd name="connsiteY47" fmla="*/ 1548192 h 3482342"/>
              <a:gd name="connsiteX48" fmla="*/ 9736156 w 12192000"/>
              <a:gd name="connsiteY48" fmla="*/ 1581928 h 3482342"/>
              <a:gd name="connsiteX49" fmla="*/ 9693355 w 12192000"/>
              <a:gd name="connsiteY49" fmla="*/ 1602632 h 3482342"/>
              <a:gd name="connsiteX50" fmla="*/ 9664242 w 12192000"/>
              <a:gd name="connsiteY50" fmla="*/ 1622075 h 3482342"/>
              <a:gd name="connsiteX51" fmla="*/ 9579195 w 12192000"/>
              <a:gd name="connsiteY51" fmla="*/ 1648017 h 3482342"/>
              <a:gd name="connsiteX52" fmla="*/ 9433652 w 12192000"/>
              <a:gd name="connsiteY52" fmla="*/ 1681174 h 3482342"/>
              <a:gd name="connsiteX53" fmla="*/ 9403775 w 12192000"/>
              <a:gd name="connsiteY53" fmla="*/ 1690403 h 3482342"/>
              <a:gd name="connsiteX54" fmla="*/ 9382503 w 12192000"/>
              <a:gd name="connsiteY54" fmla="*/ 1706957 h 3482342"/>
              <a:gd name="connsiteX55" fmla="*/ 9381410 w 12192000"/>
              <a:gd name="connsiteY55" fmla="*/ 1718312 h 3482342"/>
              <a:gd name="connsiteX56" fmla="*/ 9365685 w 12192000"/>
              <a:gd name="connsiteY56" fmla="*/ 1724772 h 3482342"/>
              <a:gd name="connsiteX57" fmla="*/ 9278020 w 12192000"/>
              <a:gd name="connsiteY57" fmla="*/ 1741161 h 3482342"/>
              <a:gd name="connsiteX58" fmla="*/ 9217145 w 12192000"/>
              <a:gd name="connsiteY58" fmla="*/ 1771195 h 3482342"/>
              <a:gd name="connsiteX59" fmla="*/ 8955875 w 12192000"/>
              <a:gd name="connsiteY59" fmla="*/ 1796806 h 3482342"/>
              <a:gd name="connsiteX60" fmla="*/ 8648415 w 12192000"/>
              <a:gd name="connsiteY60" fmla="*/ 1878623 h 3482342"/>
              <a:gd name="connsiteX61" fmla="*/ 8495949 w 12192000"/>
              <a:gd name="connsiteY61" fmla="*/ 1902425 h 3482342"/>
              <a:gd name="connsiteX62" fmla="*/ 8236214 w 12192000"/>
              <a:gd name="connsiteY62" fmla="*/ 1909725 h 3482342"/>
              <a:gd name="connsiteX63" fmla="*/ 8132104 w 12192000"/>
              <a:gd name="connsiteY63" fmla="*/ 1895727 h 3482342"/>
              <a:gd name="connsiteX64" fmla="*/ 7918078 w 12192000"/>
              <a:gd name="connsiteY64" fmla="*/ 1862668 h 3482342"/>
              <a:gd name="connsiteX65" fmla="*/ 7817899 w 12192000"/>
              <a:gd name="connsiteY65" fmla="*/ 1862176 h 3482342"/>
              <a:gd name="connsiteX66" fmla="*/ 7768994 w 12192000"/>
              <a:gd name="connsiteY66" fmla="*/ 1855721 h 3482342"/>
              <a:gd name="connsiteX67" fmla="*/ 7618027 w 12192000"/>
              <a:gd name="connsiteY67" fmla="*/ 1830959 h 3482342"/>
              <a:gd name="connsiteX68" fmla="*/ 7449425 w 12192000"/>
              <a:gd name="connsiteY68" fmla="*/ 1810910 h 3482342"/>
              <a:gd name="connsiteX69" fmla="*/ 7342915 w 12192000"/>
              <a:gd name="connsiteY69" fmla="*/ 1819827 h 3482342"/>
              <a:gd name="connsiteX70" fmla="*/ 7255191 w 12192000"/>
              <a:gd name="connsiteY70" fmla="*/ 1834354 h 3482342"/>
              <a:gd name="connsiteX71" fmla="*/ 7131205 w 12192000"/>
              <a:gd name="connsiteY71" fmla="*/ 1845557 h 3482342"/>
              <a:gd name="connsiteX72" fmla="*/ 6941837 w 12192000"/>
              <a:gd name="connsiteY72" fmla="*/ 1840640 h 3482342"/>
              <a:gd name="connsiteX73" fmla="*/ 6837145 w 12192000"/>
              <a:gd name="connsiteY73" fmla="*/ 1870724 h 3482342"/>
              <a:gd name="connsiteX74" fmla="*/ 6753991 w 12192000"/>
              <a:gd name="connsiteY74" fmla="*/ 1860969 h 3482342"/>
              <a:gd name="connsiteX75" fmla="*/ 6727754 w 12192000"/>
              <a:gd name="connsiteY75" fmla="*/ 1882372 h 3482342"/>
              <a:gd name="connsiteX76" fmla="*/ 6723371 w 12192000"/>
              <a:gd name="connsiteY76" fmla="*/ 1886494 h 3482342"/>
              <a:gd name="connsiteX77" fmla="*/ 6702779 w 12192000"/>
              <a:gd name="connsiteY77" fmla="*/ 1893601 h 3482342"/>
              <a:gd name="connsiteX78" fmla="*/ 6686657 w 12192000"/>
              <a:gd name="connsiteY78" fmla="*/ 1907344 h 3482342"/>
              <a:gd name="connsiteX79" fmla="*/ 6651330 w 12192000"/>
              <a:gd name="connsiteY79" fmla="*/ 1922921 h 3482342"/>
              <a:gd name="connsiteX80" fmla="*/ 6622958 w 12192000"/>
              <a:gd name="connsiteY80" fmla="*/ 1936255 h 3482342"/>
              <a:gd name="connsiteX81" fmla="*/ 6522602 w 12192000"/>
              <a:gd name="connsiteY81" fmla="*/ 1954133 h 3482342"/>
              <a:gd name="connsiteX82" fmla="*/ 6444344 w 12192000"/>
              <a:gd name="connsiteY82" fmla="*/ 1969663 h 3482342"/>
              <a:gd name="connsiteX83" fmla="*/ 6409626 w 12192000"/>
              <a:gd name="connsiteY83" fmla="*/ 1978846 h 3482342"/>
              <a:gd name="connsiteX84" fmla="*/ 6333446 w 12192000"/>
              <a:gd name="connsiteY84" fmla="*/ 1997163 h 3482342"/>
              <a:gd name="connsiteX85" fmla="*/ 6294933 w 12192000"/>
              <a:gd name="connsiteY85" fmla="*/ 2019412 h 3482342"/>
              <a:gd name="connsiteX86" fmla="*/ 6238719 w 12192000"/>
              <a:gd name="connsiteY86" fmla="*/ 2042547 h 3482342"/>
              <a:gd name="connsiteX87" fmla="*/ 6187205 w 12192000"/>
              <a:gd name="connsiteY87" fmla="*/ 2060048 h 3482342"/>
              <a:gd name="connsiteX88" fmla="*/ 6138780 w 12192000"/>
              <a:gd name="connsiteY88" fmla="*/ 2081918 h 3482342"/>
              <a:gd name="connsiteX89" fmla="*/ 6120125 w 12192000"/>
              <a:gd name="connsiteY89" fmla="*/ 2109475 h 3482342"/>
              <a:gd name="connsiteX90" fmla="*/ 6056576 w 12192000"/>
              <a:gd name="connsiteY90" fmla="*/ 2120066 h 3482342"/>
              <a:gd name="connsiteX91" fmla="*/ 5993794 w 12192000"/>
              <a:gd name="connsiteY91" fmla="*/ 2122569 h 3482342"/>
              <a:gd name="connsiteX92" fmla="*/ 5943601 w 12192000"/>
              <a:gd name="connsiteY92" fmla="*/ 2137719 h 3482342"/>
              <a:gd name="connsiteX93" fmla="*/ 5898141 w 12192000"/>
              <a:gd name="connsiteY93" fmla="*/ 2144806 h 3482342"/>
              <a:gd name="connsiteX94" fmla="*/ 5855337 w 12192000"/>
              <a:gd name="connsiteY94" fmla="*/ 2137719 h 3482342"/>
              <a:gd name="connsiteX95" fmla="*/ 5817682 w 12192000"/>
              <a:gd name="connsiteY95" fmla="*/ 2157358 h 3482342"/>
              <a:gd name="connsiteX96" fmla="*/ 5735300 w 12192000"/>
              <a:gd name="connsiteY96" fmla="*/ 2158902 h 3482342"/>
              <a:gd name="connsiteX97" fmla="*/ 5591469 w 12192000"/>
              <a:gd name="connsiteY97" fmla="*/ 2178389 h 3482342"/>
              <a:gd name="connsiteX98" fmla="*/ 5505818 w 12192000"/>
              <a:gd name="connsiteY98" fmla="*/ 2194207 h 3482342"/>
              <a:gd name="connsiteX99" fmla="*/ 5452860 w 12192000"/>
              <a:gd name="connsiteY99" fmla="*/ 2180085 h 3482342"/>
              <a:gd name="connsiteX100" fmla="*/ 5414282 w 12192000"/>
              <a:gd name="connsiteY100" fmla="*/ 2183070 h 3482342"/>
              <a:gd name="connsiteX101" fmla="*/ 5368369 w 12192000"/>
              <a:gd name="connsiteY101" fmla="*/ 2204272 h 3482342"/>
              <a:gd name="connsiteX102" fmla="*/ 5336354 w 12192000"/>
              <a:gd name="connsiteY102" fmla="*/ 2218920 h 3482342"/>
              <a:gd name="connsiteX103" fmla="*/ 5291263 w 12192000"/>
              <a:gd name="connsiteY103" fmla="*/ 2239182 h 3482342"/>
              <a:gd name="connsiteX104" fmla="*/ 5255152 w 12192000"/>
              <a:gd name="connsiteY104" fmla="*/ 2247164 h 3482342"/>
              <a:gd name="connsiteX105" fmla="*/ 5233796 w 12192000"/>
              <a:gd name="connsiteY105" fmla="*/ 2268260 h 3482342"/>
              <a:gd name="connsiteX106" fmla="*/ 5212786 w 12192000"/>
              <a:gd name="connsiteY106" fmla="*/ 2296592 h 3482342"/>
              <a:gd name="connsiteX107" fmla="*/ 5173523 w 12192000"/>
              <a:gd name="connsiteY107" fmla="*/ 2309057 h 3482342"/>
              <a:gd name="connsiteX108" fmla="*/ 5123830 w 12192000"/>
              <a:gd name="connsiteY108" fmla="*/ 2307070 h 3482342"/>
              <a:gd name="connsiteX109" fmla="*/ 5065426 w 12192000"/>
              <a:gd name="connsiteY109" fmla="*/ 2324076 h 3482342"/>
              <a:gd name="connsiteX110" fmla="*/ 4975908 w 12192000"/>
              <a:gd name="connsiteY110" fmla="*/ 2364128 h 3482342"/>
              <a:gd name="connsiteX111" fmla="*/ 4913723 w 12192000"/>
              <a:gd name="connsiteY111" fmla="*/ 2385265 h 3482342"/>
              <a:gd name="connsiteX112" fmla="*/ 4746485 w 12192000"/>
              <a:gd name="connsiteY112" fmla="*/ 2451769 h 3482342"/>
              <a:gd name="connsiteX113" fmla="*/ 4681588 w 12192000"/>
              <a:gd name="connsiteY113" fmla="*/ 2467494 h 3482342"/>
              <a:gd name="connsiteX114" fmla="*/ 1783655 w 12192000"/>
              <a:gd name="connsiteY114" fmla="*/ 3163860 h 3482342"/>
              <a:gd name="connsiteX115" fmla="*/ 1325955 w 12192000"/>
              <a:gd name="connsiteY115" fmla="*/ 3176692 h 3482342"/>
              <a:gd name="connsiteX116" fmla="*/ 1190384 w 12192000"/>
              <a:gd name="connsiteY116" fmla="*/ 3203504 h 3482342"/>
              <a:gd name="connsiteX117" fmla="*/ 1094537 w 12192000"/>
              <a:gd name="connsiteY117" fmla="*/ 3229469 h 3482342"/>
              <a:gd name="connsiteX118" fmla="*/ 779276 w 12192000"/>
              <a:gd name="connsiteY118" fmla="*/ 3327290 h 3482342"/>
              <a:gd name="connsiteX119" fmla="*/ 600378 w 12192000"/>
              <a:gd name="connsiteY119" fmla="*/ 3335250 h 3482342"/>
              <a:gd name="connsiteX120" fmla="*/ 493457 w 12192000"/>
              <a:gd name="connsiteY120" fmla="*/ 3365044 h 3482342"/>
              <a:gd name="connsiteX121" fmla="*/ 349402 w 12192000"/>
              <a:gd name="connsiteY121" fmla="*/ 3380897 h 3482342"/>
              <a:gd name="connsiteX122" fmla="*/ 192183 w 12192000"/>
              <a:gd name="connsiteY122" fmla="*/ 3460075 h 3482342"/>
              <a:gd name="connsiteX123" fmla="*/ 46713 w 12192000"/>
              <a:gd name="connsiteY123" fmla="*/ 3462986 h 3482342"/>
              <a:gd name="connsiteX124" fmla="*/ 2765 w 12192000"/>
              <a:gd name="connsiteY124" fmla="*/ 3480770 h 3482342"/>
              <a:gd name="connsiteX125" fmla="*/ 0 w 12192000"/>
              <a:gd name="connsiteY125" fmla="*/ 3482342 h 3482342"/>
              <a:gd name="connsiteX126" fmla="*/ 0 w 12192000"/>
              <a:gd name="connsiteY12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00239 w 12192000"/>
              <a:gd name="connsiteY40" fmla="*/ 1456332 h 3482342"/>
              <a:gd name="connsiteX41" fmla="*/ 10264922 w 12192000"/>
              <a:gd name="connsiteY41" fmla="*/ 1472107 h 3482342"/>
              <a:gd name="connsiteX42" fmla="*/ 10201385 w 12192000"/>
              <a:gd name="connsiteY42" fmla="*/ 1477515 h 3482342"/>
              <a:gd name="connsiteX43" fmla="*/ 10151958 w 12192000"/>
              <a:gd name="connsiteY43" fmla="*/ 1477515 h 3482342"/>
              <a:gd name="connsiteX44" fmla="*/ 10120184 w 12192000"/>
              <a:gd name="connsiteY44" fmla="*/ 1466924 h 3482342"/>
              <a:gd name="connsiteX45" fmla="*/ 10058690 w 12192000"/>
              <a:gd name="connsiteY45" fmla="*/ 1474888 h 3482342"/>
              <a:gd name="connsiteX46" fmla="*/ 10004424 w 12192000"/>
              <a:gd name="connsiteY46" fmla="*/ 1489801 h 3482342"/>
              <a:gd name="connsiteX47" fmla="*/ 9999951 w 12192000"/>
              <a:gd name="connsiteY47" fmla="*/ 1499127 h 3482342"/>
              <a:gd name="connsiteX48" fmla="*/ 9845462 w 12192000"/>
              <a:gd name="connsiteY48" fmla="*/ 1548192 h 3482342"/>
              <a:gd name="connsiteX49" fmla="*/ 9736156 w 12192000"/>
              <a:gd name="connsiteY49" fmla="*/ 1581928 h 3482342"/>
              <a:gd name="connsiteX50" fmla="*/ 9693355 w 12192000"/>
              <a:gd name="connsiteY50" fmla="*/ 1602632 h 3482342"/>
              <a:gd name="connsiteX51" fmla="*/ 9664242 w 12192000"/>
              <a:gd name="connsiteY51" fmla="*/ 1622075 h 3482342"/>
              <a:gd name="connsiteX52" fmla="*/ 9579195 w 12192000"/>
              <a:gd name="connsiteY52" fmla="*/ 1648017 h 3482342"/>
              <a:gd name="connsiteX53" fmla="*/ 9433652 w 12192000"/>
              <a:gd name="connsiteY53" fmla="*/ 1681174 h 3482342"/>
              <a:gd name="connsiteX54" fmla="*/ 9403775 w 12192000"/>
              <a:gd name="connsiteY54" fmla="*/ 1690403 h 3482342"/>
              <a:gd name="connsiteX55" fmla="*/ 9382503 w 12192000"/>
              <a:gd name="connsiteY55" fmla="*/ 1706957 h 3482342"/>
              <a:gd name="connsiteX56" fmla="*/ 9381410 w 12192000"/>
              <a:gd name="connsiteY56" fmla="*/ 1718312 h 3482342"/>
              <a:gd name="connsiteX57" fmla="*/ 9365685 w 12192000"/>
              <a:gd name="connsiteY57" fmla="*/ 1724772 h 3482342"/>
              <a:gd name="connsiteX58" fmla="*/ 9278020 w 12192000"/>
              <a:gd name="connsiteY58" fmla="*/ 1741161 h 3482342"/>
              <a:gd name="connsiteX59" fmla="*/ 9217145 w 12192000"/>
              <a:gd name="connsiteY59" fmla="*/ 1771195 h 3482342"/>
              <a:gd name="connsiteX60" fmla="*/ 8955875 w 12192000"/>
              <a:gd name="connsiteY60" fmla="*/ 1796806 h 3482342"/>
              <a:gd name="connsiteX61" fmla="*/ 8648415 w 12192000"/>
              <a:gd name="connsiteY61" fmla="*/ 1878623 h 3482342"/>
              <a:gd name="connsiteX62" fmla="*/ 8495949 w 12192000"/>
              <a:gd name="connsiteY62" fmla="*/ 1902425 h 3482342"/>
              <a:gd name="connsiteX63" fmla="*/ 8236214 w 12192000"/>
              <a:gd name="connsiteY63" fmla="*/ 1909725 h 3482342"/>
              <a:gd name="connsiteX64" fmla="*/ 8132104 w 12192000"/>
              <a:gd name="connsiteY64" fmla="*/ 1895727 h 3482342"/>
              <a:gd name="connsiteX65" fmla="*/ 7918078 w 12192000"/>
              <a:gd name="connsiteY65" fmla="*/ 1862668 h 3482342"/>
              <a:gd name="connsiteX66" fmla="*/ 7817899 w 12192000"/>
              <a:gd name="connsiteY66" fmla="*/ 1862176 h 3482342"/>
              <a:gd name="connsiteX67" fmla="*/ 7768994 w 12192000"/>
              <a:gd name="connsiteY67" fmla="*/ 1855721 h 3482342"/>
              <a:gd name="connsiteX68" fmla="*/ 7618027 w 12192000"/>
              <a:gd name="connsiteY68" fmla="*/ 1830959 h 3482342"/>
              <a:gd name="connsiteX69" fmla="*/ 7449425 w 12192000"/>
              <a:gd name="connsiteY69" fmla="*/ 1810910 h 3482342"/>
              <a:gd name="connsiteX70" fmla="*/ 7342915 w 12192000"/>
              <a:gd name="connsiteY70" fmla="*/ 1819827 h 3482342"/>
              <a:gd name="connsiteX71" fmla="*/ 7255191 w 12192000"/>
              <a:gd name="connsiteY71" fmla="*/ 1834354 h 3482342"/>
              <a:gd name="connsiteX72" fmla="*/ 7131205 w 12192000"/>
              <a:gd name="connsiteY72" fmla="*/ 1845557 h 3482342"/>
              <a:gd name="connsiteX73" fmla="*/ 6941837 w 12192000"/>
              <a:gd name="connsiteY73" fmla="*/ 1840640 h 3482342"/>
              <a:gd name="connsiteX74" fmla="*/ 6837145 w 12192000"/>
              <a:gd name="connsiteY74" fmla="*/ 1870724 h 3482342"/>
              <a:gd name="connsiteX75" fmla="*/ 6753991 w 12192000"/>
              <a:gd name="connsiteY75" fmla="*/ 1860969 h 3482342"/>
              <a:gd name="connsiteX76" fmla="*/ 6727754 w 12192000"/>
              <a:gd name="connsiteY76" fmla="*/ 1882372 h 3482342"/>
              <a:gd name="connsiteX77" fmla="*/ 6723371 w 12192000"/>
              <a:gd name="connsiteY77" fmla="*/ 1886494 h 3482342"/>
              <a:gd name="connsiteX78" fmla="*/ 6702779 w 12192000"/>
              <a:gd name="connsiteY78" fmla="*/ 1893601 h 3482342"/>
              <a:gd name="connsiteX79" fmla="*/ 6686657 w 12192000"/>
              <a:gd name="connsiteY79" fmla="*/ 1907344 h 3482342"/>
              <a:gd name="connsiteX80" fmla="*/ 6651330 w 12192000"/>
              <a:gd name="connsiteY80" fmla="*/ 1922921 h 3482342"/>
              <a:gd name="connsiteX81" fmla="*/ 6622958 w 12192000"/>
              <a:gd name="connsiteY81" fmla="*/ 1936255 h 3482342"/>
              <a:gd name="connsiteX82" fmla="*/ 6522602 w 12192000"/>
              <a:gd name="connsiteY82" fmla="*/ 1954133 h 3482342"/>
              <a:gd name="connsiteX83" fmla="*/ 6444344 w 12192000"/>
              <a:gd name="connsiteY83" fmla="*/ 1969663 h 3482342"/>
              <a:gd name="connsiteX84" fmla="*/ 6409626 w 12192000"/>
              <a:gd name="connsiteY84" fmla="*/ 1978846 h 3482342"/>
              <a:gd name="connsiteX85" fmla="*/ 6333446 w 12192000"/>
              <a:gd name="connsiteY85" fmla="*/ 1997163 h 3482342"/>
              <a:gd name="connsiteX86" fmla="*/ 6294933 w 12192000"/>
              <a:gd name="connsiteY86" fmla="*/ 2019412 h 3482342"/>
              <a:gd name="connsiteX87" fmla="*/ 6238719 w 12192000"/>
              <a:gd name="connsiteY87" fmla="*/ 2042547 h 3482342"/>
              <a:gd name="connsiteX88" fmla="*/ 6187205 w 12192000"/>
              <a:gd name="connsiteY88" fmla="*/ 2060048 h 3482342"/>
              <a:gd name="connsiteX89" fmla="*/ 6138780 w 12192000"/>
              <a:gd name="connsiteY89" fmla="*/ 2081918 h 3482342"/>
              <a:gd name="connsiteX90" fmla="*/ 6120125 w 12192000"/>
              <a:gd name="connsiteY90" fmla="*/ 2109475 h 3482342"/>
              <a:gd name="connsiteX91" fmla="*/ 6056576 w 12192000"/>
              <a:gd name="connsiteY91" fmla="*/ 2120066 h 3482342"/>
              <a:gd name="connsiteX92" fmla="*/ 5993794 w 12192000"/>
              <a:gd name="connsiteY92" fmla="*/ 2122569 h 3482342"/>
              <a:gd name="connsiteX93" fmla="*/ 5943601 w 12192000"/>
              <a:gd name="connsiteY93" fmla="*/ 2137719 h 3482342"/>
              <a:gd name="connsiteX94" fmla="*/ 5898141 w 12192000"/>
              <a:gd name="connsiteY94" fmla="*/ 2144806 h 3482342"/>
              <a:gd name="connsiteX95" fmla="*/ 5855337 w 12192000"/>
              <a:gd name="connsiteY95" fmla="*/ 2137719 h 3482342"/>
              <a:gd name="connsiteX96" fmla="*/ 5817682 w 12192000"/>
              <a:gd name="connsiteY96" fmla="*/ 2157358 h 3482342"/>
              <a:gd name="connsiteX97" fmla="*/ 5735300 w 12192000"/>
              <a:gd name="connsiteY97" fmla="*/ 2158902 h 3482342"/>
              <a:gd name="connsiteX98" fmla="*/ 5591469 w 12192000"/>
              <a:gd name="connsiteY98" fmla="*/ 2178389 h 3482342"/>
              <a:gd name="connsiteX99" fmla="*/ 5505818 w 12192000"/>
              <a:gd name="connsiteY99" fmla="*/ 2194207 h 3482342"/>
              <a:gd name="connsiteX100" fmla="*/ 5452860 w 12192000"/>
              <a:gd name="connsiteY100" fmla="*/ 2180085 h 3482342"/>
              <a:gd name="connsiteX101" fmla="*/ 5414282 w 12192000"/>
              <a:gd name="connsiteY101" fmla="*/ 2183070 h 3482342"/>
              <a:gd name="connsiteX102" fmla="*/ 5368369 w 12192000"/>
              <a:gd name="connsiteY102" fmla="*/ 2204272 h 3482342"/>
              <a:gd name="connsiteX103" fmla="*/ 5336354 w 12192000"/>
              <a:gd name="connsiteY103" fmla="*/ 2218920 h 3482342"/>
              <a:gd name="connsiteX104" fmla="*/ 5291263 w 12192000"/>
              <a:gd name="connsiteY104" fmla="*/ 2239182 h 3482342"/>
              <a:gd name="connsiteX105" fmla="*/ 5255152 w 12192000"/>
              <a:gd name="connsiteY105" fmla="*/ 2247164 h 3482342"/>
              <a:gd name="connsiteX106" fmla="*/ 5233796 w 12192000"/>
              <a:gd name="connsiteY106" fmla="*/ 2268260 h 3482342"/>
              <a:gd name="connsiteX107" fmla="*/ 5212786 w 12192000"/>
              <a:gd name="connsiteY107" fmla="*/ 2296592 h 3482342"/>
              <a:gd name="connsiteX108" fmla="*/ 5173523 w 12192000"/>
              <a:gd name="connsiteY108" fmla="*/ 2309057 h 3482342"/>
              <a:gd name="connsiteX109" fmla="*/ 5123830 w 12192000"/>
              <a:gd name="connsiteY109" fmla="*/ 2307070 h 3482342"/>
              <a:gd name="connsiteX110" fmla="*/ 5065426 w 12192000"/>
              <a:gd name="connsiteY110" fmla="*/ 2324076 h 3482342"/>
              <a:gd name="connsiteX111" fmla="*/ 4975908 w 12192000"/>
              <a:gd name="connsiteY111" fmla="*/ 2364128 h 3482342"/>
              <a:gd name="connsiteX112" fmla="*/ 4913723 w 12192000"/>
              <a:gd name="connsiteY112" fmla="*/ 2385265 h 3482342"/>
              <a:gd name="connsiteX113" fmla="*/ 4746485 w 12192000"/>
              <a:gd name="connsiteY113" fmla="*/ 2451769 h 3482342"/>
              <a:gd name="connsiteX114" fmla="*/ 4681588 w 12192000"/>
              <a:gd name="connsiteY114" fmla="*/ 2467494 h 3482342"/>
              <a:gd name="connsiteX115" fmla="*/ 1783655 w 12192000"/>
              <a:gd name="connsiteY115" fmla="*/ 3163860 h 3482342"/>
              <a:gd name="connsiteX116" fmla="*/ 1325955 w 12192000"/>
              <a:gd name="connsiteY116" fmla="*/ 3176692 h 3482342"/>
              <a:gd name="connsiteX117" fmla="*/ 1190384 w 12192000"/>
              <a:gd name="connsiteY117" fmla="*/ 3203504 h 3482342"/>
              <a:gd name="connsiteX118" fmla="*/ 1094537 w 12192000"/>
              <a:gd name="connsiteY118" fmla="*/ 3229469 h 3482342"/>
              <a:gd name="connsiteX119" fmla="*/ 779276 w 12192000"/>
              <a:gd name="connsiteY119" fmla="*/ 3327290 h 3482342"/>
              <a:gd name="connsiteX120" fmla="*/ 600378 w 12192000"/>
              <a:gd name="connsiteY120" fmla="*/ 3335250 h 3482342"/>
              <a:gd name="connsiteX121" fmla="*/ 493457 w 12192000"/>
              <a:gd name="connsiteY121" fmla="*/ 3365044 h 3482342"/>
              <a:gd name="connsiteX122" fmla="*/ 349402 w 12192000"/>
              <a:gd name="connsiteY122" fmla="*/ 3380897 h 3482342"/>
              <a:gd name="connsiteX123" fmla="*/ 192183 w 12192000"/>
              <a:gd name="connsiteY123" fmla="*/ 3460075 h 3482342"/>
              <a:gd name="connsiteX124" fmla="*/ 46713 w 12192000"/>
              <a:gd name="connsiteY124" fmla="*/ 3462986 h 3482342"/>
              <a:gd name="connsiteX125" fmla="*/ 2765 w 12192000"/>
              <a:gd name="connsiteY125" fmla="*/ 3480770 h 3482342"/>
              <a:gd name="connsiteX126" fmla="*/ 0 w 12192000"/>
              <a:gd name="connsiteY126" fmla="*/ 3482342 h 3482342"/>
              <a:gd name="connsiteX127" fmla="*/ 0 w 12192000"/>
              <a:gd name="connsiteY12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00239 w 12192000"/>
              <a:gd name="connsiteY40" fmla="*/ 1456332 h 3482342"/>
              <a:gd name="connsiteX41" fmla="*/ 10264922 w 12192000"/>
              <a:gd name="connsiteY41" fmla="*/ 1472107 h 3482342"/>
              <a:gd name="connsiteX42" fmla="*/ 10229629 w 12192000"/>
              <a:gd name="connsiteY42" fmla="*/ 1470454 h 3482342"/>
              <a:gd name="connsiteX43" fmla="*/ 10201385 w 12192000"/>
              <a:gd name="connsiteY43" fmla="*/ 1477515 h 3482342"/>
              <a:gd name="connsiteX44" fmla="*/ 10151958 w 12192000"/>
              <a:gd name="connsiteY44" fmla="*/ 1477515 h 3482342"/>
              <a:gd name="connsiteX45" fmla="*/ 10120184 w 12192000"/>
              <a:gd name="connsiteY45" fmla="*/ 1466924 h 3482342"/>
              <a:gd name="connsiteX46" fmla="*/ 10058690 w 12192000"/>
              <a:gd name="connsiteY46" fmla="*/ 1474888 h 3482342"/>
              <a:gd name="connsiteX47" fmla="*/ 10004424 w 12192000"/>
              <a:gd name="connsiteY47" fmla="*/ 1489801 h 3482342"/>
              <a:gd name="connsiteX48" fmla="*/ 9999951 w 12192000"/>
              <a:gd name="connsiteY48" fmla="*/ 1499127 h 3482342"/>
              <a:gd name="connsiteX49" fmla="*/ 9845462 w 12192000"/>
              <a:gd name="connsiteY49" fmla="*/ 1548192 h 3482342"/>
              <a:gd name="connsiteX50" fmla="*/ 9736156 w 12192000"/>
              <a:gd name="connsiteY50" fmla="*/ 1581928 h 3482342"/>
              <a:gd name="connsiteX51" fmla="*/ 9693355 w 12192000"/>
              <a:gd name="connsiteY51" fmla="*/ 1602632 h 3482342"/>
              <a:gd name="connsiteX52" fmla="*/ 9664242 w 12192000"/>
              <a:gd name="connsiteY52" fmla="*/ 1622075 h 3482342"/>
              <a:gd name="connsiteX53" fmla="*/ 9579195 w 12192000"/>
              <a:gd name="connsiteY53" fmla="*/ 1648017 h 3482342"/>
              <a:gd name="connsiteX54" fmla="*/ 9433652 w 12192000"/>
              <a:gd name="connsiteY54" fmla="*/ 1681174 h 3482342"/>
              <a:gd name="connsiteX55" fmla="*/ 9403775 w 12192000"/>
              <a:gd name="connsiteY55" fmla="*/ 1690403 h 3482342"/>
              <a:gd name="connsiteX56" fmla="*/ 9382503 w 12192000"/>
              <a:gd name="connsiteY56" fmla="*/ 1706957 h 3482342"/>
              <a:gd name="connsiteX57" fmla="*/ 9381410 w 12192000"/>
              <a:gd name="connsiteY57" fmla="*/ 1718312 h 3482342"/>
              <a:gd name="connsiteX58" fmla="*/ 9365685 w 12192000"/>
              <a:gd name="connsiteY58" fmla="*/ 1724772 h 3482342"/>
              <a:gd name="connsiteX59" fmla="*/ 9278020 w 12192000"/>
              <a:gd name="connsiteY59" fmla="*/ 1741161 h 3482342"/>
              <a:gd name="connsiteX60" fmla="*/ 9217145 w 12192000"/>
              <a:gd name="connsiteY60" fmla="*/ 1771195 h 3482342"/>
              <a:gd name="connsiteX61" fmla="*/ 8955875 w 12192000"/>
              <a:gd name="connsiteY61" fmla="*/ 1796806 h 3482342"/>
              <a:gd name="connsiteX62" fmla="*/ 8648415 w 12192000"/>
              <a:gd name="connsiteY62" fmla="*/ 1878623 h 3482342"/>
              <a:gd name="connsiteX63" fmla="*/ 8495949 w 12192000"/>
              <a:gd name="connsiteY63" fmla="*/ 1902425 h 3482342"/>
              <a:gd name="connsiteX64" fmla="*/ 8236214 w 12192000"/>
              <a:gd name="connsiteY64" fmla="*/ 1909725 h 3482342"/>
              <a:gd name="connsiteX65" fmla="*/ 8132104 w 12192000"/>
              <a:gd name="connsiteY65" fmla="*/ 1895727 h 3482342"/>
              <a:gd name="connsiteX66" fmla="*/ 7918078 w 12192000"/>
              <a:gd name="connsiteY66" fmla="*/ 1862668 h 3482342"/>
              <a:gd name="connsiteX67" fmla="*/ 7817899 w 12192000"/>
              <a:gd name="connsiteY67" fmla="*/ 1862176 h 3482342"/>
              <a:gd name="connsiteX68" fmla="*/ 7768994 w 12192000"/>
              <a:gd name="connsiteY68" fmla="*/ 1855721 h 3482342"/>
              <a:gd name="connsiteX69" fmla="*/ 7618027 w 12192000"/>
              <a:gd name="connsiteY69" fmla="*/ 1830959 h 3482342"/>
              <a:gd name="connsiteX70" fmla="*/ 7449425 w 12192000"/>
              <a:gd name="connsiteY70" fmla="*/ 1810910 h 3482342"/>
              <a:gd name="connsiteX71" fmla="*/ 7342915 w 12192000"/>
              <a:gd name="connsiteY71" fmla="*/ 1819827 h 3482342"/>
              <a:gd name="connsiteX72" fmla="*/ 7255191 w 12192000"/>
              <a:gd name="connsiteY72" fmla="*/ 1834354 h 3482342"/>
              <a:gd name="connsiteX73" fmla="*/ 7131205 w 12192000"/>
              <a:gd name="connsiteY73" fmla="*/ 1845557 h 3482342"/>
              <a:gd name="connsiteX74" fmla="*/ 6941837 w 12192000"/>
              <a:gd name="connsiteY74" fmla="*/ 1840640 h 3482342"/>
              <a:gd name="connsiteX75" fmla="*/ 6837145 w 12192000"/>
              <a:gd name="connsiteY75" fmla="*/ 1870724 h 3482342"/>
              <a:gd name="connsiteX76" fmla="*/ 6753991 w 12192000"/>
              <a:gd name="connsiteY76" fmla="*/ 1860969 h 3482342"/>
              <a:gd name="connsiteX77" fmla="*/ 6727754 w 12192000"/>
              <a:gd name="connsiteY77" fmla="*/ 1882372 h 3482342"/>
              <a:gd name="connsiteX78" fmla="*/ 6723371 w 12192000"/>
              <a:gd name="connsiteY78" fmla="*/ 1886494 h 3482342"/>
              <a:gd name="connsiteX79" fmla="*/ 6702779 w 12192000"/>
              <a:gd name="connsiteY79" fmla="*/ 1893601 h 3482342"/>
              <a:gd name="connsiteX80" fmla="*/ 6686657 w 12192000"/>
              <a:gd name="connsiteY80" fmla="*/ 1907344 h 3482342"/>
              <a:gd name="connsiteX81" fmla="*/ 6651330 w 12192000"/>
              <a:gd name="connsiteY81" fmla="*/ 1922921 h 3482342"/>
              <a:gd name="connsiteX82" fmla="*/ 6622958 w 12192000"/>
              <a:gd name="connsiteY82" fmla="*/ 1936255 h 3482342"/>
              <a:gd name="connsiteX83" fmla="*/ 6522602 w 12192000"/>
              <a:gd name="connsiteY83" fmla="*/ 1954133 h 3482342"/>
              <a:gd name="connsiteX84" fmla="*/ 6444344 w 12192000"/>
              <a:gd name="connsiteY84" fmla="*/ 1969663 h 3482342"/>
              <a:gd name="connsiteX85" fmla="*/ 6409626 w 12192000"/>
              <a:gd name="connsiteY85" fmla="*/ 1978846 h 3482342"/>
              <a:gd name="connsiteX86" fmla="*/ 6333446 w 12192000"/>
              <a:gd name="connsiteY86" fmla="*/ 1997163 h 3482342"/>
              <a:gd name="connsiteX87" fmla="*/ 6294933 w 12192000"/>
              <a:gd name="connsiteY87" fmla="*/ 2019412 h 3482342"/>
              <a:gd name="connsiteX88" fmla="*/ 6238719 w 12192000"/>
              <a:gd name="connsiteY88" fmla="*/ 2042547 h 3482342"/>
              <a:gd name="connsiteX89" fmla="*/ 6187205 w 12192000"/>
              <a:gd name="connsiteY89" fmla="*/ 2060048 h 3482342"/>
              <a:gd name="connsiteX90" fmla="*/ 6138780 w 12192000"/>
              <a:gd name="connsiteY90" fmla="*/ 2081918 h 3482342"/>
              <a:gd name="connsiteX91" fmla="*/ 6120125 w 12192000"/>
              <a:gd name="connsiteY91" fmla="*/ 2109475 h 3482342"/>
              <a:gd name="connsiteX92" fmla="*/ 6056576 w 12192000"/>
              <a:gd name="connsiteY92" fmla="*/ 2120066 h 3482342"/>
              <a:gd name="connsiteX93" fmla="*/ 5993794 w 12192000"/>
              <a:gd name="connsiteY93" fmla="*/ 2122569 h 3482342"/>
              <a:gd name="connsiteX94" fmla="*/ 5943601 w 12192000"/>
              <a:gd name="connsiteY94" fmla="*/ 2137719 h 3482342"/>
              <a:gd name="connsiteX95" fmla="*/ 5898141 w 12192000"/>
              <a:gd name="connsiteY95" fmla="*/ 2144806 h 3482342"/>
              <a:gd name="connsiteX96" fmla="*/ 5855337 w 12192000"/>
              <a:gd name="connsiteY96" fmla="*/ 2137719 h 3482342"/>
              <a:gd name="connsiteX97" fmla="*/ 5817682 w 12192000"/>
              <a:gd name="connsiteY97" fmla="*/ 2157358 h 3482342"/>
              <a:gd name="connsiteX98" fmla="*/ 5735300 w 12192000"/>
              <a:gd name="connsiteY98" fmla="*/ 2158902 h 3482342"/>
              <a:gd name="connsiteX99" fmla="*/ 5591469 w 12192000"/>
              <a:gd name="connsiteY99" fmla="*/ 2178389 h 3482342"/>
              <a:gd name="connsiteX100" fmla="*/ 5505818 w 12192000"/>
              <a:gd name="connsiteY100" fmla="*/ 2194207 h 3482342"/>
              <a:gd name="connsiteX101" fmla="*/ 5452860 w 12192000"/>
              <a:gd name="connsiteY101" fmla="*/ 2180085 h 3482342"/>
              <a:gd name="connsiteX102" fmla="*/ 5414282 w 12192000"/>
              <a:gd name="connsiteY102" fmla="*/ 2183070 h 3482342"/>
              <a:gd name="connsiteX103" fmla="*/ 5368369 w 12192000"/>
              <a:gd name="connsiteY103" fmla="*/ 2204272 h 3482342"/>
              <a:gd name="connsiteX104" fmla="*/ 5336354 w 12192000"/>
              <a:gd name="connsiteY104" fmla="*/ 2218920 h 3482342"/>
              <a:gd name="connsiteX105" fmla="*/ 5291263 w 12192000"/>
              <a:gd name="connsiteY105" fmla="*/ 2239182 h 3482342"/>
              <a:gd name="connsiteX106" fmla="*/ 5255152 w 12192000"/>
              <a:gd name="connsiteY106" fmla="*/ 2247164 h 3482342"/>
              <a:gd name="connsiteX107" fmla="*/ 5233796 w 12192000"/>
              <a:gd name="connsiteY107" fmla="*/ 2268260 h 3482342"/>
              <a:gd name="connsiteX108" fmla="*/ 5212786 w 12192000"/>
              <a:gd name="connsiteY108" fmla="*/ 2296592 h 3482342"/>
              <a:gd name="connsiteX109" fmla="*/ 5173523 w 12192000"/>
              <a:gd name="connsiteY109" fmla="*/ 2309057 h 3482342"/>
              <a:gd name="connsiteX110" fmla="*/ 5123830 w 12192000"/>
              <a:gd name="connsiteY110" fmla="*/ 2307070 h 3482342"/>
              <a:gd name="connsiteX111" fmla="*/ 5065426 w 12192000"/>
              <a:gd name="connsiteY111" fmla="*/ 2324076 h 3482342"/>
              <a:gd name="connsiteX112" fmla="*/ 4975908 w 12192000"/>
              <a:gd name="connsiteY112" fmla="*/ 2364128 h 3482342"/>
              <a:gd name="connsiteX113" fmla="*/ 4913723 w 12192000"/>
              <a:gd name="connsiteY113" fmla="*/ 2385265 h 3482342"/>
              <a:gd name="connsiteX114" fmla="*/ 4746485 w 12192000"/>
              <a:gd name="connsiteY114" fmla="*/ 2451769 h 3482342"/>
              <a:gd name="connsiteX115" fmla="*/ 4681588 w 12192000"/>
              <a:gd name="connsiteY115" fmla="*/ 2467494 h 3482342"/>
              <a:gd name="connsiteX116" fmla="*/ 1783655 w 12192000"/>
              <a:gd name="connsiteY116" fmla="*/ 3163860 h 3482342"/>
              <a:gd name="connsiteX117" fmla="*/ 1325955 w 12192000"/>
              <a:gd name="connsiteY117" fmla="*/ 3176692 h 3482342"/>
              <a:gd name="connsiteX118" fmla="*/ 1190384 w 12192000"/>
              <a:gd name="connsiteY118" fmla="*/ 3203504 h 3482342"/>
              <a:gd name="connsiteX119" fmla="*/ 1094537 w 12192000"/>
              <a:gd name="connsiteY119" fmla="*/ 3229469 h 3482342"/>
              <a:gd name="connsiteX120" fmla="*/ 779276 w 12192000"/>
              <a:gd name="connsiteY120" fmla="*/ 3327290 h 3482342"/>
              <a:gd name="connsiteX121" fmla="*/ 600378 w 12192000"/>
              <a:gd name="connsiteY121" fmla="*/ 3335250 h 3482342"/>
              <a:gd name="connsiteX122" fmla="*/ 493457 w 12192000"/>
              <a:gd name="connsiteY122" fmla="*/ 3365044 h 3482342"/>
              <a:gd name="connsiteX123" fmla="*/ 349402 w 12192000"/>
              <a:gd name="connsiteY123" fmla="*/ 3380897 h 3482342"/>
              <a:gd name="connsiteX124" fmla="*/ 192183 w 12192000"/>
              <a:gd name="connsiteY124" fmla="*/ 3460075 h 3482342"/>
              <a:gd name="connsiteX125" fmla="*/ 46713 w 12192000"/>
              <a:gd name="connsiteY125" fmla="*/ 3462986 h 3482342"/>
              <a:gd name="connsiteX126" fmla="*/ 2765 w 12192000"/>
              <a:gd name="connsiteY126" fmla="*/ 3480770 h 3482342"/>
              <a:gd name="connsiteX127" fmla="*/ 0 w 12192000"/>
              <a:gd name="connsiteY127" fmla="*/ 3482342 h 3482342"/>
              <a:gd name="connsiteX128" fmla="*/ 0 w 12192000"/>
              <a:gd name="connsiteY12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87356 w 12192000"/>
              <a:gd name="connsiteY37" fmla="*/ 1385722 h 3482342"/>
              <a:gd name="connsiteX38" fmla="*/ 10464012 w 12192000"/>
              <a:gd name="connsiteY38" fmla="*/ 1391778 h 3482342"/>
              <a:gd name="connsiteX39" fmla="*/ 10405409 w 12192000"/>
              <a:gd name="connsiteY39" fmla="*/ 1422789 h 3482342"/>
              <a:gd name="connsiteX40" fmla="*/ 10370530 w 12192000"/>
              <a:gd name="connsiteY40" fmla="*/ 1441596 h 3482342"/>
              <a:gd name="connsiteX41" fmla="*/ 10300239 w 12192000"/>
              <a:gd name="connsiteY41" fmla="*/ 1456332 h 3482342"/>
              <a:gd name="connsiteX42" fmla="*/ 10264922 w 12192000"/>
              <a:gd name="connsiteY42" fmla="*/ 1472107 h 3482342"/>
              <a:gd name="connsiteX43" fmla="*/ 10229629 w 12192000"/>
              <a:gd name="connsiteY43" fmla="*/ 1470454 h 3482342"/>
              <a:gd name="connsiteX44" fmla="*/ 10201385 w 12192000"/>
              <a:gd name="connsiteY44" fmla="*/ 1477515 h 3482342"/>
              <a:gd name="connsiteX45" fmla="*/ 10151958 w 12192000"/>
              <a:gd name="connsiteY45" fmla="*/ 1477515 h 3482342"/>
              <a:gd name="connsiteX46" fmla="*/ 10120184 w 12192000"/>
              <a:gd name="connsiteY46" fmla="*/ 1466924 h 3482342"/>
              <a:gd name="connsiteX47" fmla="*/ 10058690 w 12192000"/>
              <a:gd name="connsiteY47" fmla="*/ 1474888 h 3482342"/>
              <a:gd name="connsiteX48" fmla="*/ 10004424 w 12192000"/>
              <a:gd name="connsiteY48" fmla="*/ 1489801 h 3482342"/>
              <a:gd name="connsiteX49" fmla="*/ 9999951 w 12192000"/>
              <a:gd name="connsiteY49" fmla="*/ 1499127 h 3482342"/>
              <a:gd name="connsiteX50" fmla="*/ 9845462 w 12192000"/>
              <a:gd name="connsiteY50" fmla="*/ 1548192 h 3482342"/>
              <a:gd name="connsiteX51" fmla="*/ 9736156 w 12192000"/>
              <a:gd name="connsiteY51" fmla="*/ 1581928 h 3482342"/>
              <a:gd name="connsiteX52" fmla="*/ 9693355 w 12192000"/>
              <a:gd name="connsiteY52" fmla="*/ 1602632 h 3482342"/>
              <a:gd name="connsiteX53" fmla="*/ 9664242 w 12192000"/>
              <a:gd name="connsiteY53" fmla="*/ 1622075 h 3482342"/>
              <a:gd name="connsiteX54" fmla="*/ 9579195 w 12192000"/>
              <a:gd name="connsiteY54" fmla="*/ 1648017 h 3482342"/>
              <a:gd name="connsiteX55" fmla="*/ 9433652 w 12192000"/>
              <a:gd name="connsiteY55" fmla="*/ 1681174 h 3482342"/>
              <a:gd name="connsiteX56" fmla="*/ 9403775 w 12192000"/>
              <a:gd name="connsiteY56" fmla="*/ 1690403 h 3482342"/>
              <a:gd name="connsiteX57" fmla="*/ 9382503 w 12192000"/>
              <a:gd name="connsiteY57" fmla="*/ 1706957 h 3482342"/>
              <a:gd name="connsiteX58" fmla="*/ 9381410 w 12192000"/>
              <a:gd name="connsiteY58" fmla="*/ 1718312 h 3482342"/>
              <a:gd name="connsiteX59" fmla="*/ 9365685 w 12192000"/>
              <a:gd name="connsiteY59" fmla="*/ 1724772 h 3482342"/>
              <a:gd name="connsiteX60" fmla="*/ 9278020 w 12192000"/>
              <a:gd name="connsiteY60" fmla="*/ 1741161 h 3482342"/>
              <a:gd name="connsiteX61" fmla="*/ 9217145 w 12192000"/>
              <a:gd name="connsiteY61" fmla="*/ 1771195 h 3482342"/>
              <a:gd name="connsiteX62" fmla="*/ 8955875 w 12192000"/>
              <a:gd name="connsiteY62" fmla="*/ 1796806 h 3482342"/>
              <a:gd name="connsiteX63" fmla="*/ 8648415 w 12192000"/>
              <a:gd name="connsiteY63" fmla="*/ 1878623 h 3482342"/>
              <a:gd name="connsiteX64" fmla="*/ 8495949 w 12192000"/>
              <a:gd name="connsiteY64" fmla="*/ 1902425 h 3482342"/>
              <a:gd name="connsiteX65" fmla="*/ 8236214 w 12192000"/>
              <a:gd name="connsiteY65" fmla="*/ 1909725 h 3482342"/>
              <a:gd name="connsiteX66" fmla="*/ 8132104 w 12192000"/>
              <a:gd name="connsiteY66" fmla="*/ 1895727 h 3482342"/>
              <a:gd name="connsiteX67" fmla="*/ 7918078 w 12192000"/>
              <a:gd name="connsiteY67" fmla="*/ 1862668 h 3482342"/>
              <a:gd name="connsiteX68" fmla="*/ 7817899 w 12192000"/>
              <a:gd name="connsiteY68" fmla="*/ 1862176 h 3482342"/>
              <a:gd name="connsiteX69" fmla="*/ 7768994 w 12192000"/>
              <a:gd name="connsiteY69" fmla="*/ 1855721 h 3482342"/>
              <a:gd name="connsiteX70" fmla="*/ 7618027 w 12192000"/>
              <a:gd name="connsiteY70" fmla="*/ 1830959 h 3482342"/>
              <a:gd name="connsiteX71" fmla="*/ 7449425 w 12192000"/>
              <a:gd name="connsiteY71" fmla="*/ 1810910 h 3482342"/>
              <a:gd name="connsiteX72" fmla="*/ 7342915 w 12192000"/>
              <a:gd name="connsiteY72" fmla="*/ 1819827 h 3482342"/>
              <a:gd name="connsiteX73" fmla="*/ 7255191 w 12192000"/>
              <a:gd name="connsiteY73" fmla="*/ 1834354 h 3482342"/>
              <a:gd name="connsiteX74" fmla="*/ 7131205 w 12192000"/>
              <a:gd name="connsiteY74" fmla="*/ 1845557 h 3482342"/>
              <a:gd name="connsiteX75" fmla="*/ 6941837 w 12192000"/>
              <a:gd name="connsiteY75" fmla="*/ 1840640 h 3482342"/>
              <a:gd name="connsiteX76" fmla="*/ 6837145 w 12192000"/>
              <a:gd name="connsiteY76" fmla="*/ 1870724 h 3482342"/>
              <a:gd name="connsiteX77" fmla="*/ 6753991 w 12192000"/>
              <a:gd name="connsiteY77" fmla="*/ 1860969 h 3482342"/>
              <a:gd name="connsiteX78" fmla="*/ 6727754 w 12192000"/>
              <a:gd name="connsiteY78" fmla="*/ 1882372 h 3482342"/>
              <a:gd name="connsiteX79" fmla="*/ 6723371 w 12192000"/>
              <a:gd name="connsiteY79" fmla="*/ 1886494 h 3482342"/>
              <a:gd name="connsiteX80" fmla="*/ 6702779 w 12192000"/>
              <a:gd name="connsiteY80" fmla="*/ 1893601 h 3482342"/>
              <a:gd name="connsiteX81" fmla="*/ 6686657 w 12192000"/>
              <a:gd name="connsiteY81" fmla="*/ 1907344 h 3482342"/>
              <a:gd name="connsiteX82" fmla="*/ 6651330 w 12192000"/>
              <a:gd name="connsiteY82" fmla="*/ 1922921 h 3482342"/>
              <a:gd name="connsiteX83" fmla="*/ 6622958 w 12192000"/>
              <a:gd name="connsiteY83" fmla="*/ 1936255 h 3482342"/>
              <a:gd name="connsiteX84" fmla="*/ 6522602 w 12192000"/>
              <a:gd name="connsiteY84" fmla="*/ 1954133 h 3482342"/>
              <a:gd name="connsiteX85" fmla="*/ 6444344 w 12192000"/>
              <a:gd name="connsiteY85" fmla="*/ 1969663 h 3482342"/>
              <a:gd name="connsiteX86" fmla="*/ 6409626 w 12192000"/>
              <a:gd name="connsiteY86" fmla="*/ 1978846 h 3482342"/>
              <a:gd name="connsiteX87" fmla="*/ 6333446 w 12192000"/>
              <a:gd name="connsiteY87" fmla="*/ 1997163 h 3482342"/>
              <a:gd name="connsiteX88" fmla="*/ 6294933 w 12192000"/>
              <a:gd name="connsiteY88" fmla="*/ 2019412 h 3482342"/>
              <a:gd name="connsiteX89" fmla="*/ 6238719 w 12192000"/>
              <a:gd name="connsiteY89" fmla="*/ 2042547 h 3482342"/>
              <a:gd name="connsiteX90" fmla="*/ 6187205 w 12192000"/>
              <a:gd name="connsiteY90" fmla="*/ 2060048 h 3482342"/>
              <a:gd name="connsiteX91" fmla="*/ 6138780 w 12192000"/>
              <a:gd name="connsiteY91" fmla="*/ 2081918 h 3482342"/>
              <a:gd name="connsiteX92" fmla="*/ 6120125 w 12192000"/>
              <a:gd name="connsiteY92" fmla="*/ 2109475 h 3482342"/>
              <a:gd name="connsiteX93" fmla="*/ 6056576 w 12192000"/>
              <a:gd name="connsiteY93" fmla="*/ 2120066 h 3482342"/>
              <a:gd name="connsiteX94" fmla="*/ 5993794 w 12192000"/>
              <a:gd name="connsiteY94" fmla="*/ 2122569 h 3482342"/>
              <a:gd name="connsiteX95" fmla="*/ 5943601 w 12192000"/>
              <a:gd name="connsiteY95" fmla="*/ 2137719 h 3482342"/>
              <a:gd name="connsiteX96" fmla="*/ 5898141 w 12192000"/>
              <a:gd name="connsiteY96" fmla="*/ 2144806 h 3482342"/>
              <a:gd name="connsiteX97" fmla="*/ 5855337 w 12192000"/>
              <a:gd name="connsiteY97" fmla="*/ 2137719 h 3482342"/>
              <a:gd name="connsiteX98" fmla="*/ 5817682 w 12192000"/>
              <a:gd name="connsiteY98" fmla="*/ 2157358 h 3482342"/>
              <a:gd name="connsiteX99" fmla="*/ 5735300 w 12192000"/>
              <a:gd name="connsiteY99" fmla="*/ 2158902 h 3482342"/>
              <a:gd name="connsiteX100" fmla="*/ 5591469 w 12192000"/>
              <a:gd name="connsiteY100" fmla="*/ 2178389 h 3482342"/>
              <a:gd name="connsiteX101" fmla="*/ 5505818 w 12192000"/>
              <a:gd name="connsiteY101" fmla="*/ 2194207 h 3482342"/>
              <a:gd name="connsiteX102" fmla="*/ 5452860 w 12192000"/>
              <a:gd name="connsiteY102" fmla="*/ 2180085 h 3482342"/>
              <a:gd name="connsiteX103" fmla="*/ 5414282 w 12192000"/>
              <a:gd name="connsiteY103" fmla="*/ 2183070 h 3482342"/>
              <a:gd name="connsiteX104" fmla="*/ 5368369 w 12192000"/>
              <a:gd name="connsiteY104" fmla="*/ 2204272 h 3482342"/>
              <a:gd name="connsiteX105" fmla="*/ 5336354 w 12192000"/>
              <a:gd name="connsiteY105" fmla="*/ 2218920 h 3482342"/>
              <a:gd name="connsiteX106" fmla="*/ 5291263 w 12192000"/>
              <a:gd name="connsiteY106" fmla="*/ 2239182 h 3482342"/>
              <a:gd name="connsiteX107" fmla="*/ 5255152 w 12192000"/>
              <a:gd name="connsiteY107" fmla="*/ 2247164 h 3482342"/>
              <a:gd name="connsiteX108" fmla="*/ 5233796 w 12192000"/>
              <a:gd name="connsiteY108" fmla="*/ 2268260 h 3482342"/>
              <a:gd name="connsiteX109" fmla="*/ 5212786 w 12192000"/>
              <a:gd name="connsiteY109" fmla="*/ 2296592 h 3482342"/>
              <a:gd name="connsiteX110" fmla="*/ 5173523 w 12192000"/>
              <a:gd name="connsiteY110" fmla="*/ 2309057 h 3482342"/>
              <a:gd name="connsiteX111" fmla="*/ 5123830 w 12192000"/>
              <a:gd name="connsiteY111" fmla="*/ 2307070 h 3482342"/>
              <a:gd name="connsiteX112" fmla="*/ 5065426 w 12192000"/>
              <a:gd name="connsiteY112" fmla="*/ 2324076 h 3482342"/>
              <a:gd name="connsiteX113" fmla="*/ 4975908 w 12192000"/>
              <a:gd name="connsiteY113" fmla="*/ 2364128 h 3482342"/>
              <a:gd name="connsiteX114" fmla="*/ 4913723 w 12192000"/>
              <a:gd name="connsiteY114" fmla="*/ 2385265 h 3482342"/>
              <a:gd name="connsiteX115" fmla="*/ 4746485 w 12192000"/>
              <a:gd name="connsiteY115" fmla="*/ 2451769 h 3482342"/>
              <a:gd name="connsiteX116" fmla="*/ 4681588 w 12192000"/>
              <a:gd name="connsiteY116" fmla="*/ 2467494 h 3482342"/>
              <a:gd name="connsiteX117" fmla="*/ 1783655 w 12192000"/>
              <a:gd name="connsiteY117" fmla="*/ 3163860 h 3482342"/>
              <a:gd name="connsiteX118" fmla="*/ 1325955 w 12192000"/>
              <a:gd name="connsiteY118" fmla="*/ 3176692 h 3482342"/>
              <a:gd name="connsiteX119" fmla="*/ 1190384 w 12192000"/>
              <a:gd name="connsiteY119" fmla="*/ 3203504 h 3482342"/>
              <a:gd name="connsiteX120" fmla="*/ 1094537 w 12192000"/>
              <a:gd name="connsiteY120" fmla="*/ 3229469 h 3482342"/>
              <a:gd name="connsiteX121" fmla="*/ 779276 w 12192000"/>
              <a:gd name="connsiteY121" fmla="*/ 3327290 h 3482342"/>
              <a:gd name="connsiteX122" fmla="*/ 600378 w 12192000"/>
              <a:gd name="connsiteY122" fmla="*/ 3335250 h 3482342"/>
              <a:gd name="connsiteX123" fmla="*/ 493457 w 12192000"/>
              <a:gd name="connsiteY123" fmla="*/ 3365044 h 3482342"/>
              <a:gd name="connsiteX124" fmla="*/ 349402 w 12192000"/>
              <a:gd name="connsiteY124" fmla="*/ 3380897 h 3482342"/>
              <a:gd name="connsiteX125" fmla="*/ 192183 w 12192000"/>
              <a:gd name="connsiteY125" fmla="*/ 3460075 h 3482342"/>
              <a:gd name="connsiteX126" fmla="*/ 46713 w 12192000"/>
              <a:gd name="connsiteY126" fmla="*/ 3462986 h 3482342"/>
              <a:gd name="connsiteX127" fmla="*/ 2765 w 12192000"/>
              <a:gd name="connsiteY127" fmla="*/ 3480770 h 3482342"/>
              <a:gd name="connsiteX128" fmla="*/ 0 w 12192000"/>
              <a:gd name="connsiteY128" fmla="*/ 3482342 h 3482342"/>
              <a:gd name="connsiteX129" fmla="*/ 0 w 12192000"/>
              <a:gd name="connsiteY12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40314 w 12192000"/>
              <a:gd name="connsiteY36" fmla="*/ 1343356 h 3482342"/>
              <a:gd name="connsiteX37" fmla="*/ 10513263 w 12192000"/>
              <a:gd name="connsiteY37" fmla="*/ 1350756 h 3482342"/>
              <a:gd name="connsiteX38" fmla="*/ 10487356 w 12192000"/>
              <a:gd name="connsiteY38" fmla="*/ 1385722 h 3482342"/>
              <a:gd name="connsiteX39" fmla="*/ 10464012 w 12192000"/>
              <a:gd name="connsiteY39" fmla="*/ 1391778 h 3482342"/>
              <a:gd name="connsiteX40" fmla="*/ 10405409 w 12192000"/>
              <a:gd name="connsiteY40" fmla="*/ 1422789 h 3482342"/>
              <a:gd name="connsiteX41" fmla="*/ 10370530 w 12192000"/>
              <a:gd name="connsiteY41" fmla="*/ 1441596 h 3482342"/>
              <a:gd name="connsiteX42" fmla="*/ 10300239 w 12192000"/>
              <a:gd name="connsiteY42" fmla="*/ 1456332 h 3482342"/>
              <a:gd name="connsiteX43" fmla="*/ 10264922 w 12192000"/>
              <a:gd name="connsiteY43" fmla="*/ 1472107 h 3482342"/>
              <a:gd name="connsiteX44" fmla="*/ 10229629 w 12192000"/>
              <a:gd name="connsiteY44" fmla="*/ 1470454 h 3482342"/>
              <a:gd name="connsiteX45" fmla="*/ 10201385 w 12192000"/>
              <a:gd name="connsiteY45" fmla="*/ 1477515 h 3482342"/>
              <a:gd name="connsiteX46" fmla="*/ 10151958 w 12192000"/>
              <a:gd name="connsiteY46" fmla="*/ 1477515 h 3482342"/>
              <a:gd name="connsiteX47" fmla="*/ 10120184 w 12192000"/>
              <a:gd name="connsiteY47" fmla="*/ 1466924 h 3482342"/>
              <a:gd name="connsiteX48" fmla="*/ 10058690 w 12192000"/>
              <a:gd name="connsiteY48" fmla="*/ 1474888 h 3482342"/>
              <a:gd name="connsiteX49" fmla="*/ 10004424 w 12192000"/>
              <a:gd name="connsiteY49" fmla="*/ 1489801 h 3482342"/>
              <a:gd name="connsiteX50" fmla="*/ 9999951 w 12192000"/>
              <a:gd name="connsiteY50" fmla="*/ 1499127 h 3482342"/>
              <a:gd name="connsiteX51" fmla="*/ 9845462 w 12192000"/>
              <a:gd name="connsiteY51" fmla="*/ 1548192 h 3482342"/>
              <a:gd name="connsiteX52" fmla="*/ 9736156 w 12192000"/>
              <a:gd name="connsiteY52" fmla="*/ 1581928 h 3482342"/>
              <a:gd name="connsiteX53" fmla="*/ 9693355 w 12192000"/>
              <a:gd name="connsiteY53" fmla="*/ 1602632 h 3482342"/>
              <a:gd name="connsiteX54" fmla="*/ 9664242 w 12192000"/>
              <a:gd name="connsiteY54" fmla="*/ 1622075 h 3482342"/>
              <a:gd name="connsiteX55" fmla="*/ 9579195 w 12192000"/>
              <a:gd name="connsiteY55" fmla="*/ 1648017 h 3482342"/>
              <a:gd name="connsiteX56" fmla="*/ 9433652 w 12192000"/>
              <a:gd name="connsiteY56" fmla="*/ 1681174 h 3482342"/>
              <a:gd name="connsiteX57" fmla="*/ 9403775 w 12192000"/>
              <a:gd name="connsiteY57" fmla="*/ 1690403 h 3482342"/>
              <a:gd name="connsiteX58" fmla="*/ 9382503 w 12192000"/>
              <a:gd name="connsiteY58" fmla="*/ 1706957 h 3482342"/>
              <a:gd name="connsiteX59" fmla="*/ 9381410 w 12192000"/>
              <a:gd name="connsiteY59" fmla="*/ 1718312 h 3482342"/>
              <a:gd name="connsiteX60" fmla="*/ 9365685 w 12192000"/>
              <a:gd name="connsiteY60" fmla="*/ 1724772 h 3482342"/>
              <a:gd name="connsiteX61" fmla="*/ 9278020 w 12192000"/>
              <a:gd name="connsiteY61" fmla="*/ 1741161 h 3482342"/>
              <a:gd name="connsiteX62" fmla="*/ 9217145 w 12192000"/>
              <a:gd name="connsiteY62" fmla="*/ 1771195 h 3482342"/>
              <a:gd name="connsiteX63" fmla="*/ 8955875 w 12192000"/>
              <a:gd name="connsiteY63" fmla="*/ 1796806 h 3482342"/>
              <a:gd name="connsiteX64" fmla="*/ 8648415 w 12192000"/>
              <a:gd name="connsiteY64" fmla="*/ 1878623 h 3482342"/>
              <a:gd name="connsiteX65" fmla="*/ 8495949 w 12192000"/>
              <a:gd name="connsiteY65" fmla="*/ 1902425 h 3482342"/>
              <a:gd name="connsiteX66" fmla="*/ 8236214 w 12192000"/>
              <a:gd name="connsiteY66" fmla="*/ 1909725 h 3482342"/>
              <a:gd name="connsiteX67" fmla="*/ 8132104 w 12192000"/>
              <a:gd name="connsiteY67" fmla="*/ 1895727 h 3482342"/>
              <a:gd name="connsiteX68" fmla="*/ 7918078 w 12192000"/>
              <a:gd name="connsiteY68" fmla="*/ 1862668 h 3482342"/>
              <a:gd name="connsiteX69" fmla="*/ 7817899 w 12192000"/>
              <a:gd name="connsiteY69" fmla="*/ 1862176 h 3482342"/>
              <a:gd name="connsiteX70" fmla="*/ 7768994 w 12192000"/>
              <a:gd name="connsiteY70" fmla="*/ 1855721 h 3482342"/>
              <a:gd name="connsiteX71" fmla="*/ 7618027 w 12192000"/>
              <a:gd name="connsiteY71" fmla="*/ 1830959 h 3482342"/>
              <a:gd name="connsiteX72" fmla="*/ 7449425 w 12192000"/>
              <a:gd name="connsiteY72" fmla="*/ 1810910 h 3482342"/>
              <a:gd name="connsiteX73" fmla="*/ 7342915 w 12192000"/>
              <a:gd name="connsiteY73" fmla="*/ 1819827 h 3482342"/>
              <a:gd name="connsiteX74" fmla="*/ 7255191 w 12192000"/>
              <a:gd name="connsiteY74" fmla="*/ 1834354 h 3482342"/>
              <a:gd name="connsiteX75" fmla="*/ 7131205 w 12192000"/>
              <a:gd name="connsiteY75" fmla="*/ 1845557 h 3482342"/>
              <a:gd name="connsiteX76" fmla="*/ 6941837 w 12192000"/>
              <a:gd name="connsiteY76" fmla="*/ 1840640 h 3482342"/>
              <a:gd name="connsiteX77" fmla="*/ 6837145 w 12192000"/>
              <a:gd name="connsiteY77" fmla="*/ 1870724 h 3482342"/>
              <a:gd name="connsiteX78" fmla="*/ 6753991 w 12192000"/>
              <a:gd name="connsiteY78" fmla="*/ 1860969 h 3482342"/>
              <a:gd name="connsiteX79" fmla="*/ 6727754 w 12192000"/>
              <a:gd name="connsiteY79" fmla="*/ 1882372 h 3482342"/>
              <a:gd name="connsiteX80" fmla="*/ 6723371 w 12192000"/>
              <a:gd name="connsiteY80" fmla="*/ 1886494 h 3482342"/>
              <a:gd name="connsiteX81" fmla="*/ 6702779 w 12192000"/>
              <a:gd name="connsiteY81" fmla="*/ 1893601 h 3482342"/>
              <a:gd name="connsiteX82" fmla="*/ 6686657 w 12192000"/>
              <a:gd name="connsiteY82" fmla="*/ 1907344 h 3482342"/>
              <a:gd name="connsiteX83" fmla="*/ 6651330 w 12192000"/>
              <a:gd name="connsiteY83" fmla="*/ 1922921 h 3482342"/>
              <a:gd name="connsiteX84" fmla="*/ 6622958 w 12192000"/>
              <a:gd name="connsiteY84" fmla="*/ 1936255 h 3482342"/>
              <a:gd name="connsiteX85" fmla="*/ 6522602 w 12192000"/>
              <a:gd name="connsiteY85" fmla="*/ 1954133 h 3482342"/>
              <a:gd name="connsiteX86" fmla="*/ 6444344 w 12192000"/>
              <a:gd name="connsiteY86" fmla="*/ 1969663 h 3482342"/>
              <a:gd name="connsiteX87" fmla="*/ 6409626 w 12192000"/>
              <a:gd name="connsiteY87" fmla="*/ 1978846 h 3482342"/>
              <a:gd name="connsiteX88" fmla="*/ 6333446 w 12192000"/>
              <a:gd name="connsiteY88" fmla="*/ 1997163 h 3482342"/>
              <a:gd name="connsiteX89" fmla="*/ 6294933 w 12192000"/>
              <a:gd name="connsiteY89" fmla="*/ 2019412 h 3482342"/>
              <a:gd name="connsiteX90" fmla="*/ 6238719 w 12192000"/>
              <a:gd name="connsiteY90" fmla="*/ 2042547 h 3482342"/>
              <a:gd name="connsiteX91" fmla="*/ 6187205 w 12192000"/>
              <a:gd name="connsiteY91" fmla="*/ 2060048 h 3482342"/>
              <a:gd name="connsiteX92" fmla="*/ 6138780 w 12192000"/>
              <a:gd name="connsiteY92" fmla="*/ 2081918 h 3482342"/>
              <a:gd name="connsiteX93" fmla="*/ 6120125 w 12192000"/>
              <a:gd name="connsiteY93" fmla="*/ 2109475 h 3482342"/>
              <a:gd name="connsiteX94" fmla="*/ 6056576 w 12192000"/>
              <a:gd name="connsiteY94" fmla="*/ 2120066 h 3482342"/>
              <a:gd name="connsiteX95" fmla="*/ 5993794 w 12192000"/>
              <a:gd name="connsiteY95" fmla="*/ 2122569 h 3482342"/>
              <a:gd name="connsiteX96" fmla="*/ 5943601 w 12192000"/>
              <a:gd name="connsiteY96" fmla="*/ 2137719 h 3482342"/>
              <a:gd name="connsiteX97" fmla="*/ 5898141 w 12192000"/>
              <a:gd name="connsiteY97" fmla="*/ 2144806 h 3482342"/>
              <a:gd name="connsiteX98" fmla="*/ 5855337 w 12192000"/>
              <a:gd name="connsiteY98" fmla="*/ 2137719 h 3482342"/>
              <a:gd name="connsiteX99" fmla="*/ 5817682 w 12192000"/>
              <a:gd name="connsiteY99" fmla="*/ 2157358 h 3482342"/>
              <a:gd name="connsiteX100" fmla="*/ 5735300 w 12192000"/>
              <a:gd name="connsiteY100" fmla="*/ 2158902 h 3482342"/>
              <a:gd name="connsiteX101" fmla="*/ 5591469 w 12192000"/>
              <a:gd name="connsiteY101" fmla="*/ 2178389 h 3482342"/>
              <a:gd name="connsiteX102" fmla="*/ 5505818 w 12192000"/>
              <a:gd name="connsiteY102" fmla="*/ 2194207 h 3482342"/>
              <a:gd name="connsiteX103" fmla="*/ 5452860 w 12192000"/>
              <a:gd name="connsiteY103" fmla="*/ 2180085 h 3482342"/>
              <a:gd name="connsiteX104" fmla="*/ 5414282 w 12192000"/>
              <a:gd name="connsiteY104" fmla="*/ 2183070 h 3482342"/>
              <a:gd name="connsiteX105" fmla="*/ 5368369 w 12192000"/>
              <a:gd name="connsiteY105" fmla="*/ 2204272 h 3482342"/>
              <a:gd name="connsiteX106" fmla="*/ 5336354 w 12192000"/>
              <a:gd name="connsiteY106" fmla="*/ 2218920 h 3482342"/>
              <a:gd name="connsiteX107" fmla="*/ 5291263 w 12192000"/>
              <a:gd name="connsiteY107" fmla="*/ 2239182 h 3482342"/>
              <a:gd name="connsiteX108" fmla="*/ 5255152 w 12192000"/>
              <a:gd name="connsiteY108" fmla="*/ 2247164 h 3482342"/>
              <a:gd name="connsiteX109" fmla="*/ 5233796 w 12192000"/>
              <a:gd name="connsiteY109" fmla="*/ 2268260 h 3482342"/>
              <a:gd name="connsiteX110" fmla="*/ 5212786 w 12192000"/>
              <a:gd name="connsiteY110" fmla="*/ 2296592 h 3482342"/>
              <a:gd name="connsiteX111" fmla="*/ 5173523 w 12192000"/>
              <a:gd name="connsiteY111" fmla="*/ 2309057 h 3482342"/>
              <a:gd name="connsiteX112" fmla="*/ 5123830 w 12192000"/>
              <a:gd name="connsiteY112" fmla="*/ 2307070 h 3482342"/>
              <a:gd name="connsiteX113" fmla="*/ 5065426 w 12192000"/>
              <a:gd name="connsiteY113" fmla="*/ 2324076 h 3482342"/>
              <a:gd name="connsiteX114" fmla="*/ 4975908 w 12192000"/>
              <a:gd name="connsiteY114" fmla="*/ 2364128 h 3482342"/>
              <a:gd name="connsiteX115" fmla="*/ 4913723 w 12192000"/>
              <a:gd name="connsiteY115" fmla="*/ 2385265 h 3482342"/>
              <a:gd name="connsiteX116" fmla="*/ 4746485 w 12192000"/>
              <a:gd name="connsiteY116" fmla="*/ 2451769 h 3482342"/>
              <a:gd name="connsiteX117" fmla="*/ 4681588 w 12192000"/>
              <a:gd name="connsiteY117" fmla="*/ 2467494 h 3482342"/>
              <a:gd name="connsiteX118" fmla="*/ 1783655 w 12192000"/>
              <a:gd name="connsiteY118" fmla="*/ 3163860 h 3482342"/>
              <a:gd name="connsiteX119" fmla="*/ 1325955 w 12192000"/>
              <a:gd name="connsiteY119" fmla="*/ 3176692 h 3482342"/>
              <a:gd name="connsiteX120" fmla="*/ 1190384 w 12192000"/>
              <a:gd name="connsiteY120" fmla="*/ 3203504 h 3482342"/>
              <a:gd name="connsiteX121" fmla="*/ 1094537 w 12192000"/>
              <a:gd name="connsiteY121" fmla="*/ 3229469 h 3482342"/>
              <a:gd name="connsiteX122" fmla="*/ 779276 w 12192000"/>
              <a:gd name="connsiteY122" fmla="*/ 3327290 h 3482342"/>
              <a:gd name="connsiteX123" fmla="*/ 600378 w 12192000"/>
              <a:gd name="connsiteY123" fmla="*/ 3335250 h 3482342"/>
              <a:gd name="connsiteX124" fmla="*/ 493457 w 12192000"/>
              <a:gd name="connsiteY124" fmla="*/ 3365044 h 3482342"/>
              <a:gd name="connsiteX125" fmla="*/ 349402 w 12192000"/>
              <a:gd name="connsiteY125" fmla="*/ 3380897 h 3482342"/>
              <a:gd name="connsiteX126" fmla="*/ 192183 w 12192000"/>
              <a:gd name="connsiteY126" fmla="*/ 3460075 h 3482342"/>
              <a:gd name="connsiteX127" fmla="*/ 46713 w 12192000"/>
              <a:gd name="connsiteY127" fmla="*/ 3462986 h 3482342"/>
              <a:gd name="connsiteX128" fmla="*/ 2765 w 12192000"/>
              <a:gd name="connsiteY128" fmla="*/ 3480770 h 3482342"/>
              <a:gd name="connsiteX129" fmla="*/ 0 w 12192000"/>
              <a:gd name="connsiteY129" fmla="*/ 3482342 h 3482342"/>
              <a:gd name="connsiteX130" fmla="*/ 0 w 12192000"/>
              <a:gd name="connsiteY13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40314 w 12192000"/>
              <a:gd name="connsiteY36" fmla="*/ 1343356 h 3482342"/>
              <a:gd name="connsiteX37" fmla="*/ 10513263 w 12192000"/>
              <a:gd name="connsiteY37" fmla="*/ 1371939 h 3482342"/>
              <a:gd name="connsiteX38" fmla="*/ 10487356 w 12192000"/>
              <a:gd name="connsiteY38" fmla="*/ 1385722 h 3482342"/>
              <a:gd name="connsiteX39" fmla="*/ 10464012 w 12192000"/>
              <a:gd name="connsiteY39" fmla="*/ 1391778 h 3482342"/>
              <a:gd name="connsiteX40" fmla="*/ 10405409 w 12192000"/>
              <a:gd name="connsiteY40" fmla="*/ 1422789 h 3482342"/>
              <a:gd name="connsiteX41" fmla="*/ 10370530 w 12192000"/>
              <a:gd name="connsiteY41" fmla="*/ 1441596 h 3482342"/>
              <a:gd name="connsiteX42" fmla="*/ 10300239 w 12192000"/>
              <a:gd name="connsiteY42" fmla="*/ 1456332 h 3482342"/>
              <a:gd name="connsiteX43" fmla="*/ 10264922 w 12192000"/>
              <a:gd name="connsiteY43" fmla="*/ 1472107 h 3482342"/>
              <a:gd name="connsiteX44" fmla="*/ 10229629 w 12192000"/>
              <a:gd name="connsiteY44" fmla="*/ 1470454 h 3482342"/>
              <a:gd name="connsiteX45" fmla="*/ 10201385 w 12192000"/>
              <a:gd name="connsiteY45" fmla="*/ 1477515 h 3482342"/>
              <a:gd name="connsiteX46" fmla="*/ 10151958 w 12192000"/>
              <a:gd name="connsiteY46" fmla="*/ 1477515 h 3482342"/>
              <a:gd name="connsiteX47" fmla="*/ 10120184 w 12192000"/>
              <a:gd name="connsiteY47" fmla="*/ 1466924 h 3482342"/>
              <a:gd name="connsiteX48" fmla="*/ 10058690 w 12192000"/>
              <a:gd name="connsiteY48" fmla="*/ 1474888 h 3482342"/>
              <a:gd name="connsiteX49" fmla="*/ 10004424 w 12192000"/>
              <a:gd name="connsiteY49" fmla="*/ 1489801 h 3482342"/>
              <a:gd name="connsiteX50" fmla="*/ 9999951 w 12192000"/>
              <a:gd name="connsiteY50" fmla="*/ 1499127 h 3482342"/>
              <a:gd name="connsiteX51" fmla="*/ 9845462 w 12192000"/>
              <a:gd name="connsiteY51" fmla="*/ 1548192 h 3482342"/>
              <a:gd name="connsiteX52" fmla="*/ 9736156 w 12192000"/>
              <a:gd name="connsiteY52" fmla="*/ 1581928 h 3482342"/>
              <a:gd name="connsiteX53" fmla="*/ 9693355 w 12192000"/>
              <a:gd name="connsiteY53" fmla="*/ 1602632 h 3482342"/>
              <a:gd name="connsiteX54" fmla="*/ 9664242 w 12192000"/>
              <a:gd name="connsiteY54" fmla="*/ 1622075 h 3482342"/>
              <a:gd name="connsiteX55" fmla="*/ 9579195 w 12192000"/>
              <a:gd name="connsiteY55" fmla="*/ 1648017 h 3482342"/>
              <a:gd name="connsiteX56" fmla="*/ 9433652 w 12192000"/>
              <a:gd name="connsiteY56" fmla="*/ 1681174 h 3482342"/>
              <a:gd name="connsiteX57" fmla="*/ 9403775 w 12192000"/>
              <a:gd name="connsiteY57" fmla="*/ 1690403 h 3482342"/>
              <a:gd name="connsiteX58" fmla="*/ 9382503 w 12192000"/>
              <a:gd name="connsiteY58" fmla="*/ 1706957 h 3482342"/>
              <a:gd name="connsiteX59" fmla="*/ 9381410 w 12192000"/>
              <a:gd name="connsiteY59" fmla="*/ 1718312 h 3482342"/>
              <a:gd name="connsiteX60" fmla="*/ 9365685 w 12192000"/>
              <a:gd name="connsiteY60" fmla="*/ 1724772 h 3482342"/>
              <a:gd name="connsiteX61" fmla="*/ 9278020 w 12192000"/>
              <a:gd name="connsiteY61" fmla="*/ 1741161 h 3482342"/>
              <a:gd name="connsiteX62" fmla="*/ 9217145 w 12192000"/>
              <a:gd name="connsiteY62" fmla="*/ 1771195 h 3482342"/>
              <a:gd name="connsiteX63" fmla="*/ 8955875 w 12192000"/>
              <a:gd name="connsiteY63" fmla="*/ 1796806 h 3482342"/>
              <a:gd name="connsiteX64" fmla="*/ 8648415 w 12192000"/>
              <a:gd name="connsiteY64" fmla="*/ 1878623 h 3482342"/>
              <a:gd name="connsiteX65" fmla="*/ 8495949 w 12192000"/>
              <a:gd name="connsiteY65" fmla="*/ 1902425 h 3482342"/>
              <a:gd name="connsiteX66" fmla="*/ 8236214 w 12192000"/>
              <a:gd name="connsiteY66" fmla="*/ 1909725 h 3482342"/>
              <a:gd name="connsiteX67" fmla="*/ 8132104 w 12192000"/>
              <a:gd name="connsiteY67" fmla="*/ 1895727 h 3482342"/>
              <a:gd name="connsiteX68" fmla="*/ 7918078 w 12192000"/>
              <a:gd name="connsiteY68" fmla="*/ 1862668 h 3482342"/>
              <a:gd name="connsiteX69" fmla="*/ 7817899 w 12192000"/>
              <a:gd name="connsiteY69" fmla="*/ 1862176 h 3482342"/>
              <a:gd name="connsiteX70" fmla="*/ 7768994 w 12192000"/>
              <a:gd name="connsiteY70" fmla="*/ 1855721 h 3482342"/>
              <a:gd name="connsiteX71" fmla="*/ 7618027 w 12192000"/>
              <a:gd name="connsiteY71" fmla="*/ 1830959 h 3482342"/>
              <a:gd name="connsiteX72" fmla="*/ 7449425 w 12192000"/>
              <a:gd name="connsiteY72" fmla="*/ 1810910 h 3482342"/>
              <a:gd name="connsiteX73" fmla="*/ 7342915 w 12192000"/>
              <a:gd name="connsiteY73" fmla="*/ 1819827 h 3482342"/>
              <a:gd name="connsiteX74" fmla="*/ 7255191 w 12192000"/>
              <a:gd name="connsiteY74" fmla="*/ 1834354 h 3482342"/>
              <a:gd name="connsiteX75" fmla="*/ 7131205 w 12192000"/>
              <a:gd name="connsiteY75" fmla="*/ 1845557 h 3482342"/>
              <a:gd name="connsiteX76" fmla="*/ 6941837 w 12192000"/>
              <a:gd name="connsiteY76" fmla="*/ 1840640 h 3482342"/>
              <a:gd name="connsiteX77" fmla="*/ 6837145 w 12192000"/>
              <a:gd name="connsiteY77" fmla="*/ 1870724 h 3482342"/>
              <a:gd name="connsiteX78" fmla="*/ 6753991 w 12192000"/>
              <a:gd name="connsiteY78" fmla="*/ 1860969 h 3482342"/>
              <a:gd name="connsiteX79" fmla="*/ 6727754 w 12192000"/>
              <a:gd name="connsiteY79" fmla="*/ 1882372 h 3482342"/>
              <a:gd name="connsiteX80" fmla="*/ 6723371 w 12192000"/>
              <a:gd name="connsiteY80" fmla="*/ 1886494 h 3482342"/>
              <a:gd name="connsiteX81" fmla="*/ 6702779 w 12192000"/>
              <a:gd name="connsiteY81" fmla="*/ 1893601 h 3482342"/>
              <a:gd name="connsiteX82" fmla="*/ 6686657 w 12192000"/>
              <a:gd name="connsiteY82" fmla="*/ 1907344 h 3482342"/>
              <a:gd name="connsiteX83" fmla="*/ 6651330 w 12192000"/>
              <a:gd name="connsiteY83" fmla="*/ 1922921 h 3482342"/>
              <a:gd name="connsiteX84" fmla="*/ 6622958 w 12192000"/>
              <a:gd name="connsiteY84" fmla="*/ 1936255 h 3482342"/>
              <a:gd name="connsiteX85" fmla="*/ 6522602 w 12192000"/>
              <a:gd name="connsiteY85" fmla="*/ 1954133 h 3482342"/>
              <a:gd name="connsiteX86" fmla="*/ 6444344 w 12192000"/>
              <a:gd name="connsiteY86" fmla="*/ 1969663 h 3482342"/>
              <a:gd name="connsiteX87" fmla="*/ 6409626 w 12192000"/>
              <a:gd name="connsiteY87" fmla="*/ 1978846 h 3482342"/>
              <a:gd name="connsiteX88" fmla="*/ 6333446 w 12192000"/>
              <a:gd name="connsiteY88" fmla="*/ 1997163 h 3482342"/>
              <a:gd name="connsiteX89" fmla="*/ 6294933 w 12192000"/>
              <a:gd name="connsiteY89" fmla="*/ 2019412 h 3482342"/>
              <a:gd name="connsiteX90" fmla="*/ 6238719 w 12192000"/>
              <a:gd name="connsiteY90" fmla="*/ 2042547 h 3482342"/>
              <a:gd name="connsiteX91" fmla="*/ 6187205 w 12192000"/>
              <a:gd name="connsiteY91" fmla="*/ 2060048 h 3482342"/>
              <a:gd name="connsiteX92" fmla="*/ 6138780 w 12192000"/>
              <a:gd name="connsiteY92" fmla="*/ 2081918 h 3482342"/>
              <a:gd name="connsiteX93" fmla="*/ 6120125 w 12192000"/>
              <a:gd name="connsiteY93" fmla="*/ 2109475 h 3482342"/>
              <a:gd name="connsiteX94" fmla="*/ 6056576 w 12192000"/>
              <a:gd name="connsiteY94" fmla="*/ 2120066 h 3482342"/>
              <a:gd name="connsiteX95" fmla="*/ 5993794 w 12192000"/>
              <a:gd name="connsiteY95" fmla="*/ 2122569 h 3482342"/>
              <a:gd name="connsiteX96" fmla="*/ 5943601 w 12192000"/>
              <a:gd name="connsiteY96" fmla="*/ 2137719 h 3482342"/>
              <a:gd name="connsiteX97" fmla="*/ 5898141 w 12192000"/>
              <a:gd name="connsiteY97" fmla="*/ 2144806 h 3482342"/>
              <a:gd name="connsiteX98" fmla="*/ 5855337 w 12192000"/>
              <a:gd name="connsiteY98" fmla="*/ 2137719 h 3482342"/>
              <a:gd name="connsiteX99" fmla="*/ 5817682 w 12192000"/>
              <a:gd name="connsiteY99" fmla="*/ 2157358 h 3482342"/>
              <a:gd name="connsiteX100" fmla="*/ 5735300 w 12192000"/>
              <a:gd name="connsiteY100" fmla="*/ 2158902 h 3482342"/>
              <a:gd name="connsiteX101" fmla="*/ 5591469 w 12192000"/>
              <a:gd name="connsiteY101" fmla="*/ 2178389 h 3482342"/>
              <a:gd name="connsiteX102" fmla="*/ 5505818 w 12192000"/>
              <a:gd name="connsiteY102" fmla="*/ 2194207 h 3482342"/>
              <a:gd name="connsiteX103" fmla="*/ 5452860 w 12192000"/>
              <a:gd name="connsiteY103" fmla="*/ 2180085 h 3482342"/>
              <a:gd name="connsiteX104" fmla="*/ 5414282 w 12192000"/>
              <a:gd name="connsiteY104" fmla="*/ 2183070 h 3482342"/>
              <a:gd name="connsiteX105" fmla="*/ 5368369 w 12192000"/>
              <a:gd name="connsiteY105" fmla="*/ 2204272 h 3482342"/>
              <a:gd name="connsiteX106" fmla="*/ 5336354 w 12192000"/>
              <a:gd name="connsiteY106" fmla="*/ 2218920 h 3482342"/>
              <a:gd name="connsiteX107" fmla="*/ 5291263 w 12192000"/>
              <a:gd name="connsiteY107" fmla="*/ 2239182 h 3482342"/>
              <a:gd name="connsiteX108" fmla="*/ 5255152 w 12192000"/>
              <a:gd name="connsiteY108" fmla="*/ 2247164 h 3482342"/>
              <a:gd name="connsiteX109" fmla="*/ 5233796 w 12192000"/>
              <a:gd name="connsiteY109" fmla="*/ 2268260 h 3482342"/>
              <a:gd name="connsiteX110" fmla="*/ 5212786 w 12192000"/>
              <a:gd name="connsiteY110" fmla="*/ 2296592 h 3482342"/>
              <a:gd name="connsiteX111" fmla="*/ 5173523 w 12192000"/>
              <a:gd name="connsiteY111" fmla="*/ 2309057 h 3482342"/>
              <a:gd name="connsiteX112" fmla="*/ 5123830 w 12192000"/>
              <a:gd name="connsiteY112" fmla="*/ 2307070 h 3482342"/>
              <a:gd name="connsiteX113" fmla="*/ 5065426 w 12192000"/>
              <a:gd name="connsiteY113" fmla="*/ 2324076 h 3482342"/>
              <a:gd name="connsiteX114" fmla="*/ 4975908 w 12192000"/>
              <a:gd name="connsiteY114" fmla="*/ 2364128 h 3482342"/>
              <a:gd name="connsiteX115" fmla="*/ 4913723 w 12192000"/>
              <a:gd name="connsiteY115" fmla="*/ 2385265 h 3482342"/>
              <a:gd name="connsiteX116" fmla="*/ 4746485 w 12192000"/>
              <a:gd name="connsiteY116" fmla="*/ 2451769 h 3482342"/>
              <a:gd name="connsiteX117" fmla="*/ 4681588 w 12192000"/>
              <a:gd name="connsiteY117" fmla="*/ 2467494 h 3482342"/>
              <a:gd name="connsiteX118" fmla="*/ 1783655 w 12192000"/>
              <a:gd name="connsiteY118" fmla="*/ 3163860 h 3482342"/>
              <a:gd name="connsiteX119" fmla="*/ 1325955 w 12192000"/>
              <a:gd name="connsiteY119" fmla="*/ 3176692 h 3482342"/>
              <a:gd name="connsiteX120" fmla="*/ 1190384 w 12192000"/>
              <a:gd name="connsiteY120" fmla="*/ 3203504 h 3482342"/>
              <a:gd name="connsiteX121" fmla="*/ 1094537 w 12192000"/>
              <a:gd name="connsiteY121" fmla="*/ 3229469 h 3482342"/>
              <a:gd name="connsiteX122" fmla="*/ 779276 w 12192000"/>
              <a:gd name="connsiteY122" fmla="*/ 3327290 h 3482342"/>
              <a:gd name="connsiteX123" fmla="*/ 600378 w 12192000"/>
              <a:gd name="connsiteY123" fmla="*/ 3335250 h 3482342"/>
              <a:gd name="connsiteX124" fmla="*/ 493457 w 12192000"/>
              <a:gd name="connsiteY124" fmla="*/ 3365044 h 3482342"/>
              <a:gd name="connsiteX125" fmla="*/ 349402 w 12192000"/>
              <a:gd name="connsiteY125" fmla="*/ 3380897 h 3482342"/>
              <a:gd name="connsiteX126" fmla="*/ 192183 w 12192000"/>
              <a:gd name="connsiteY126" fmla="*/ 3460075 h 3482342"/>
              <a:gd name="connsiteX127" fmla="*/ 46713 w 12192000"/>
              <a:gd name="connsiteY127" fmla="*/ 3462986 h 3482342"/>
              <a:gd name="connsiteX128" fmla="*/ 2765 w 12192000"/>
              <a:gd name="connsiteY128" fmla="*/ 3480770 h 3482342"/>
              <a:gd name="connsiteX129" fmla="*/ 0 w 12192000"/>
              <a:gd name="connsiteY129" fmla="*/ 3482342 h 3482342"/>
              <a:gd name="connsiteX130" fmla="*/ 0 w 12192000"/>
              <a:gd name="connsiteY13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47375 w 12192000"/>
              <a:gd name="connsiteY36" fmla="*/ 1375130 h 3482342"/>
              <a:gd name="connsiteX37" fmla="*/ 10513263 w 12192000"/>
              <a:gd name="connsiteY37" fmla="*/ 1371939 h 3482342"/>
              <a:gd name="connsiteX38" fmla="*/ 10487356 w 12192000"/>
              <a:gd name="connsiteY38" fmla="*/ 1385722 h 3482342"/>
              <a:gd name="connsiteX39" fmla="*/ 10464012 w 12192000"/>
              <a:gd name="connsiteY39" fmla="*/ 1391778 h 3482342"/>
              <a:gd name="connsiteX40" fmla="*/ 10405409 w 12192000"/>
              <a:gd name="connsiteY40" fmla="*/ 1422789 h 3482342"/>
              <a:gd name="connsiteX41" fmla="*/ 10370530 w 12192000"/>
              <a:gd name="connsiteY41" fmla="*/ 1441596 h 3482342"/>
              <a:gd name="connsiteX42" fmla="*/ 10300239 w 12192000"/>
              <a:gd name="connsiteY42" fmla="*/ 1456332 h 3482342"/>
              <a:gd name="connsiteX43" fmla="*/ 10264922 w 12192000"/>
              <a:gd name="connsiteY43" fmla="*/ 1472107 h 3482342"/>
              <a:gd name="connsiteX44" fmla="*/ 10229629 w 12192000"/>
              <a:gd name="connsiteY44" fmla="*/ 1470454 h 3482342"/>
              <a:gd name="connsiteX45" fmla="*/ 10201385 w 12192000"/>
              <a:gd name="connsiteY45" fmla="*/ 1477515 h 3482342"/>
              <a:gd name="connsiteX46" fmla="*/ 10151958 w 12192000"/>
              <a:gd name="connsiteY46" fmla="*/ 1477515 h 3482342"/>
              <a:gd name="connsiteX47" fmla="*/ 10120184 w 12192000"/>
              <a:gd name="connsiteY47" fmla="*/ 1466924 h 3482342"/>
              <a:gd name="connsiteX48" fmla="*/ 10058690 w 12192000"/>
              <a:gd name="connsiteY48" fmla="*/ 1474888 h 3482342"/>
              <a:gd name="connsiteX49" fmla="*/ 10004424 w 12192000"/>
              <a:gd name="connsiteY49" fmla="*/ 1489801 h 3482342"/>
              <a:gd name="connsiteX50" fmla="*/ 9999951 w 12192000"/>
              <a:gd name="connsiteY50" fmla="*/ 1499127 h 3482342"/>
              <a:gd name="connsiteX51" fmla="*/ 9845462 w 12192000"/>
              <a:gd name="connsiteY51" fmla="*/ 1548192 h 3482342"/>
              <a:gd name="connsiteX52" fmla="*/ 9736156 w 12192000"/>
              <a:gd name="connsiteY52" fmla="*/ 1581928 h 3482342"/>
              <a:gd name="connsiteX53" fmla="*/ 9693355 w 12192000"/>
              <a:gd name="connsiteY53" fmla="*/ 1602632 h 3482342"/>
              <a:gd name="connsiteX54" fmla="*/ 9664242 w 12192000"/>
              <a:gd name="connsiteY54" fmla="*/ 1622075 h 3482342"/>
              <a:gd name="connsiteX55" fmla="*/ 9579195 w 12192000"/>
              <a:gd name="connsiteY55" fmla="*/ 1648017 h 3482342"/>
              <a:gd name="connsiteX56" fmla="*/ 9433652 w 12192000"/>
              <a:gd name="connsiteY56" fmla="*/ 1681174 h 3482342"/>
              <a:gd name="connsiteX57" fmla="*/ 9403775 w 12192000"/>
              <a:gd name="connsiteY57" fmla="*/ 1690403 h 3482342"/>
              <a:gd name="connsiteX58" fmla="*/ 9382503 w 12192000"/>
              <a:gd name="connsiteY58" fmla="*/ 1706957 h 3482342"/>
              <a:gd name="connsiteX59" fmla="*/ 9381410 w 12192000"/>
              <a:gd name="connsiteY59" fmla="*/ 1718312 h 3482342"/>
              <a:gd name="connsiteX60" fmla="*/ 9365685 w 12192000"/>
              <a:gd name="connsiteY60" fmla="*/ 1724772 h 3482342"/>
              <a:gd name="connsiteX61" fmla="*/ 9278020 w 12192000"/>
              <a:gd name="connsiteY61" fmla="*/ 1741161 h 3482342"/>
              <a:gd name="connsiteX62" fmla="*/ 9217145 w 12192000"/>
              <a:gd name="connsiteY62" fmla="*/ 1771195 h 3482342"/>
              <a:gd name="connsiteX63" fmla="*/ 8955875 w 12192000"/>
              <a:gd name="connsiteY63" fmla="*/ 1796806 h 3482342"/>
              <a:gd name="connsiteX64" fmla="*/ 8648415 w 12192000"/>
              <a:gd name="connsiteY64" fmla="*/ 1878623 h 3482342"/>
              <a:gd name="connsiteX65" fmla="*/ 8495949 w 12192000"/>
              <a:gd name="connsiteY65" fmla="*/ 1902425 h 3482342"/>
              <a:gd name="connsiteX66" fmla="*/ 8236214 w 12192000"/>
              <a:gd name="connsiteY66" fmla="*/ 1909725 h 3482342"/>
              <a:gd name="connsiteX67" fmla="*/ 8132104 w 12192000"/>
              <a:gd name="connsiteY67" fmla="*/ 1895727 h 3482342"/>
              <a:gd name="connsiteX68" fmla="*/ 7918078 w 12192000"/>
              <a:gd name="connsiteY68" fmla="*/ 1862668 h 3482342"/>
              <a:gd name="connsiteX69" fmla="*/ 7817899 w 12192000"/>
              <a:gd name="connsiteY69" fmla="*/ 1862176 h 3482342"/>
              <a:gd name="connsiteX70" fmla="*/ 7768994 w 12192000"/>
              <a:gd name="connsiteY70" fmla="*/ 1855721 h 3482342"/>
              <a:gd name="connsiteX71" fmla="*/ 7618027 w 12192000"/>
              <a:gd name="connsiteY71" fmla="*/ 1830959 h 3482342"/>
              <a:gd name="connsiteX72" fmla="*/ 7449425 w 12192000"/>
              <a:gd name="connsiteY72" fmla="*/ 1810910 h 3482342"/>
              <a:gd name="connsiteX73" fmla="*/ 7342915 w 12192000"/>
              <a:gd name="connsiteY73" fmla="*/ 1819827 h 3482342"/>
              <a:gd name="connsiteX74" fmla="*/ 7255191 w 12192000"/>
              <a:gd name="connsiteY74" fmla="*/ 1834354 h 3482342"/>
              <a:gd name="connsiteX75" fmla="*/ 7131205 w 12192000"/>
              <a:gd name="connsiteY75" fmla="*/ 1845557 h 3482342"/>
              <a:gd name="connsiteX76" fmla="*/ 6941837 w 12192000"/>
              <a:gd name="connsiteY76" fmla="*/ 1840640 h 3482342"/>
              <a:gd name="connsiteX77" fmla="*/ 6837145 w 12192000"/>
              <a:gd name="connsiteY77" fmla="*/ 1870724 h 3482342"/>
              <a:gd name="connsiteX78" fmla="*/ 6753991 w 12192000"/>
              <a:gd name="connsiteY78" fmla="*/ 1860969 h 3482342"/>
              <a:gd name="connsiteX79" fmla="*/ 6727754 w 12192000"/>
              <a:gd name="connsiteY79" fmla="*/ 1882372 h 3482342"/>
              <a:gd name="connsiteX80" fmla="*/ 6723371 w 12192000"/>
              <a:gd name="connsiteY80" fmla="*/ 1886494 h 3482342"/>
              <a:gd name="connsiteX81" fmla="*/ 6702779 w 12192000"/>
              <a:gd name="connsiteY81" fmla="*/ 1893601 h 3482342"/>
              <a:gd name="connsiteX82" fmla="*/ 6686657 w 12192000"/>
              <a:gd name="connsiteY82" fmla="*/ 1907344 h 3482342"/>
              <a:gd name="connsiteX83" fmla="*/ 6651330 w 12192000"/>
              <a:gd name="connsiteY83" fmla="*/ 1922921 h 3482342"/>
              <a:gd name="connsiteX84" fmla="*/ 6622958 w 12192000"/>
              <a:gd name="connsiteY84" fmla="*/ 1936255 h 3482342"/>
              <a:gd name="connsiteX85" fmla="*/ 6522602 w 12192000"/>
              <a:gd name="connsiteY85" fmla="*/ 1954133 h 3482342"/>
              <a:gd name="connsiteX86" fmla="*/ 6444344 w 12192000"/>
              <a:gd name="connsiteY86" fmla="*/ 1969663 h 3482342"/>
              <a:gd name="connsiteX87" fmla="*/ 6409626 w 12192000"/>
              <a:gd name="connsiteY87" fmla="*/ 1978846 h 3482342"/>
              <a:gd name="connsiteX88" fmla="*/ 6333446 w 12192000"/>
              <a:gd name="connsiteY88" fmla="*/ 1997163 h 3482342"/>
              <a:gd name="connsiteX89" fmla="*/ 6294933 w 12192000"/>
              <a:gd name="connsiteY89" fmla="*/ 2019412 h 3482342"/>
              <a:gd name="connsiteX90" fmla="*/ 6238719 w 12192000"/>
              <a:gd name="connsiteY90" fmla="*/ 2042547 h 3482342"/>
              <a:gd name="connsiteX91" fmla="*/ 6187205 w 12192000"/>
              <a:gd name="connsiteY91" fmla="*/ 2060048 h 3482342"/>
              <a:gd name="connsiteX92" fmla="*/ 6138780 w 12192000"/>
              <a:gd name="connsiteY92" fmla="*/ 2081918 h 3482342"/>
              <a:gd name="connsiteX93" fmla="*/ 6120125 w 12192000"/>
              <a:gd name="connsiteY93" fmla="*/ 2109475 h 3482342"/>
              <a:gd name="connsiteX94" fmla="*/ 6056576 w 12192000"/>
              <a:gd name="connsiteY94" fmla="*/ 2120066 h 3482342"/>
              <a:gd name="connsiteX95" fmla="*/ 5993794 w 12192000"/>
              <a:gd name="connsiteY95" fmla="*/ 2122569 h 3482342"/>
              <a:gd name="connsiteX96" fmla="*/ 5943601 w 12192000"/>
              <a:gd name="connsiteY96" fmla="*/ 2137719 h 3482342"/>
              <a:gd name="connsiteX97" fmla="*/ 5898141 w 12192000"/>
              <a:gd name="connsiteY97" fmla="*/ 2144806 h 3482342"/>
              <a:gd name="connsiteX98" fmla="*/ 5855337 w 12192000"/>
              <a:gd name="connsiteY98" fmla="*/ 2137719 h 3482342"/>
              <a:gd name="connsiteX99" fmla="*/ 5817682 w 12192000"/>
              <a:gd name="connsiteY99" fmla="*/ 2157358 h 3482342"/>
              <a:gd name="connsiteX100" fmla="*/ 5735300 w 12192000"/>
              <a:gd name="connsiteY100" fmla="*/ 2158902 h 3482342"/>
              <a:gd name="connsiteX101" fmla="*/ 5591469 w 12192000"/>
              <a:gd name="connsiteY101" fmla="*/ 2178389 h 3482342"/>
              <a:gd name="connsiteX102" fmla="*/ 5505818 w 12192000"/>
              <a:gd name="connsiteY102" fmla="*/ 2194207 h 3482342"/>
              <a:gd name="connsiteX103" fmla="*/ 5452860 w 12192000"/>
              <a:gd name="connsiteY103" fmla="*/ 2180085 h 3482342"/>
              <a:gd name="connsiteX104" fmla="*/ 5414282 w 12192000"/>
              <a:gd name="connsiteY104" fmla="*/ 2183070 h 3482342"/>
              <a:gd name="connsiteX105" fmla="*/ 5368369 w 12192000"/>
              <a:gd name="connsiteY105" fmla="*/ 2204272 h 3482342"/>
              <a:gd name="connsiteX106" fmla="*/ 5336354 w 12192000"/>
              <a:gd name="connsiteY106" fmla="*/ 2218920 h 3482342"/>
              <a:gd name="connsiteX107" fmla="*/ 5291263 w 12192000"/>
              <a:gd name="connsiteY107" fmla="*/ 2239182 h 3482342"/>
              <a:gd name="connsiteX108" fmla="*/ 5255152 w 12192000"/>
              <a:gd name="connsiteY108" fmla="*/ 2247164 h 3482342"/>
              <a:gd name="connsiteX109" fmla="*/ 5233796 w 12192000"/>
              <a:gd name="connsiteY109" fmla="*/ 2268260 h 3482342"/>
              <a:gd name="connsiteX110" fmla="*/ 5212786 w 12192000"/>
              <a:gd name="connsiteY110" fmla="*/ 2296592 h 3482342"/>
              <a:gd name="connsiteX111" fmla="*/ 5173523 w 12192000"/>
              <a:gd name="connsiteY111" fmla="*/ 2309057 h 3482342"/>
              <a:gd name="connsiteX112" fmla="*/ 5123830 w 12192000"/>
              <a:gd name="connsiteY112" fmla="*/ 2307070 h 3482342"/>
              <a:gd name="connsiteX113" fmla="*/ 5065426 w 12192000"/>
              <a:gd name="connsiteY113" fmla="*/ 2324076 h 3482342"/>
              <a:gd name="connsiteX114" fmla="*/ 4975908 w 12192000"/>
              <a:gd name="connsiteY114" fmla="*/ 2364128 h 3482342"/>
              <a:gd name="connsiteX115" fmla="*/ 4913723 w 12192000"/>
              <a:gd name="connsiteY115" fmla="*/ 2385265 h 3482342"/>
              <a:gd name="connsiteX116" fmla="*/ 4746485 w 12192000"/>
              <a:gd name="connsiteY116" fmla="*/ 2451769 h 3482342"/>
              <a:gd name="connsiteX117" fmla="*/ 4681588 w 12192000"/>
              <a:gd name="connsiteY117" fmla="*/ 2467494 h 3482342"/>
              <a:gd name="connsiteX118" fmla="*/ 1783655 w 12192000"/>
              <a:gd name="connsiteY118" fmla="*/ 3163860 h 3482342"/>
              <a:gd name="connsiteX119" fmla="*/ 1325955 w 12192000"/>
              <a:gd name="connsiteY119" fmla="*/ 3176692 h 3482342"/>
              <a:gd name="connsiteX120" fmla="*/ 1190384 w 12192000"/>
              <a:gd name="connsiteY120" fmla="*/ 3203504 h 3482342"/>
              <a:gd name="connsiteX121" fmla="*/ 1094537 w 12192000"/>
              <a:gd name="connsiteY121" fmla="*/ 3229469 h 3482342"/>
              <a:gd name="connsiteX122" fmla="*/ 779276 w 12192000"/>
              <a:gd name="connsiteY122" fmla="*/ 3327290 h 3482342"/>
              <a:gd name="connsiteX123" fmla="*/ 600378 w 12192000"/>
              <a:gd name="connsiteY123" fmla="*/ 3335250 h 3482342"/>
              <a:gd name="connsiteX124" fmla="*/ 493457 w 12192000"/>
              <a:gd name="connsiteY124" fmla="*/ 3365044 h 3482342"/>
              <a:gd name="connsiteX125" fmla="*/ 349402 w 12192000"/>
              <a:gd name="connsiteY125" fmla="*/ 3380897 h 3482342"/>
              <a:gd name="connsiteX126" fmla="*/ 192183 w 12192000"/>
              <a:gd name="connsiteY126" fmla="*/ 3460075 h 3482342"/>
              <a:gd name="connsiteX127" fmla="*/ 46713 w 12192000"/>
              <a:gd name="connsiteY127" fmla="*/ 3462986 h 3482342"/>
              <a:gd name="connsiteX128" fmla="*/ 2765 w 12192000"/>
              <a:gd name="connsiteY128" fmla="*/ 3480770 h 3482342"/>
              <a:gd name="connsiteX129" fmla="*/ 0 w 12192000"/>
              <a:gd name="connsiteY129" fmla="*/ 3482342 h 3482342"/>
              <a:gd name="connsiteX130" fmla="*/ 0 w 12192000"/>
              <a:gd name="connsiteY13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58690 w 12192000"/>
              <a:gd name="connsiteY49" fmla="*/ 1474888 h 3482342"/>
              <a:gd name="connsiteX50" fmla="*/ 10004424 w 12192000"/>
              <a:gd name="connsiteY50" fmla="*/ 1489801 h 3482342"/>
              <a:gd name="connsiteX51" fmla="*/ 9999951 w 12192000"/>
              <a:gd name="connsiteY51" fmla="*/ 1499127 h 3482342"/>
              <a:gd name="connsiteX52" fmla="*/ 9845462 w 12192000"/>
              <a:gd name="connsiteY52" fmla="*/ 1548192 h 3482342"/>
              <a:gd name="connsiteX53" fmla="*/ 9736156 w 12192000"/>
              <a:gd name="connsiteY53" fmla="*/ 1581928 h 3482342"/>
              <a:gd name="connsiteX54" fmla="*/ 9693355 w 12192000"/>
              <a:gd name="connsiteY54" fmla="*/ 1602632 h 3482342"/>
              <a:gd name="connsiteX55" fmla="*/ 9664242 w 12192000"/>
              <a:gd name="connsiteY55" fmla="*/ 1622075 h 3482342"/>
              <a:gd name="connsiteX56" fmla="*/ 9579195 w 12192000"/>
              <a:gd name="connsiteY56" fmla="*/ 1648017 h 3482342"/>
              <a:gd name="connsiteX57" fmla="*/ 9433652 w 12192000"/>
              <a:gd name="connsiteY57" fmla="*/ 1681174 h 3482342"/>
              <a:gd name="connsiteX58" fmla="*/ 9403775 w 12192000"/>
              <a:gd name="connsiteY58" fmla="*/ 1690403 h 3482342"/>
              <a:gd name="connsiteX59" fmla="*/ 9382503 w 12192000"/>
              <a:gd name="connsiteY59" fmla="*/ 1706957 h 3482342"/>
              <a:gd name="connsiteX60" fmla="*/ 9381410 w 12192000"/>
              <a:gd name="connsiteY60" fmla="*/ 1718312 h 3482342"/>
              <a:gd name="connsiteX61" fmla="*/ 9365685 w 12192000"/>
              <a:gd name="connsiteY61" fmla="*/ 1724772 h 3482342"/>
              <a:gd name="connsiteX62" fmla="*/ 9278020 w 12192000"/>
              <a:gd name="connsiteY62" fmla="*/ 1741161 h 3482342"/>
              <a:gd name="connsiteX63" fmla="*/ 9217145 w 12192000"/>
              <a:gd name="connsiteY63" fmla="*/ 1771195 h 3482342"/>
              <a:gd name="connsiteX64" fmla="*/ 8955875 w 12192000"/>
              <a:gd name="connsiteY64" fmla="*/ 1796806 h 3482342"/>
              <a:gd name="connsiteX65" fmla="*/ 8648415 w 12192000"/>
              <a:gd name="connsiteY65" fmla="*/ 1878623 h 3482342"/>
              <a:gd name="connsiteX66" fmla="*/ 8495949 w 12192000"/>
              <a:gd name="connsiteY66" fmla="*/ 1902425 h 3482342"/>
              <a:gd name="connsiteX67" fmla="*/ 8236214 w 12192000"/>
              <a:gd name="connsiteY67" fmla="*/ 1909725 h 3482342"/>
              <a:gd name="connsiteX68" fmla="*/ 8132104 w 12192000"/>
              <a:gd name="connsiteY68" fmla="*/ 1895727 h 3482342"/>
              <a:gd name="connsiteX69" fmla="*/ 7918078 w 12192000"/>
              <a:gd name="connsiteY69" fmla="*/ 1862668 h 3482342"/>
              <a:gd name="connsiteX70" fmla="*/ 7817899 w 12192000"/>
              <a:gd name="connsiteY70" fmla="*/ 1862176 h 3482342"/>
              <a:gd name="connsiteX71" fmla="*/ 7768994 w 12192000"/>
              <a:gd name="connsiteY71" fmla="*/ 1855721 h 3482342"/>
              <a:gd name="connsiteX72" fmla="*/ 7618027 w 12192000"/>
              <a:gd name="connsiteY72" fmla="*/ 1830959 h 3482342"/>
              <a:gd name="connsiteX73" fmla="*/ 7449425 w 12192000"/>
              <a:gd name="connsiteY73" fmla="*/ 1810910 h 3482342"/>
              <a:gd name="connsiteX74" fmla="*/ 7342915 w 12192000"/>
              <a:gd name="connsiteY74" fmla="*/ 1819827 h 3482342"/>
              <a:gd name="connsiteX75" fmla="*/ 7255191 w 12192000"/>
              <a:gd name="connsiteY75" fmla="*/ 1834354 h 3482342"/>
              <a:gd name="connsiteX76" fmla="*/ 7131205 w 12192000"/>
              <a:gd name="connsiteY76" fmla="*/ 1845557 h 3482342"/>
              <a:gd name="connsiteX77" fmla="*/ 6941837 w 12192000"/>
              <a:gd name="connsiteY77" fmla="*/ 1840640 h 3482342"/>
              <a:gd name="connsiteX78" fmla="*/ 6837145 w 12192000"/>
              <a:gd name="connsiteY78" fmla="*/ 1870724 h 3482342"/>
              <a:gd name="connsiteX79" fmla="*/ 6753991 w 12192000"/>
              <a:gd name="connsiteY79" fmla="*/ 1860969 h 3482342"/>
              <a:gd name="connsiteX80" fmla="*/ 6727754 w 12192000"/>
              <a:gd name="connsiteY80" fmla="*/ 1882372 h 3482342"/>
              <a:gd name="connsiteX81" fmla="*/ 6723371 w 12192000"/>
              <a:gd name="connsiteY81" fmla="*/ 1886494 h 3482342"/>
              <a:gd name="connsiteX82" fmla="*/ 6702779 w 12192000"/>
              <a:gd name="connsiteY82" fmla="*/ 1893601 h 3482342"/>
              <a:gd name="connsiteX83" fmla="*/ 6686657 w 12192000"/>
              <a:gd name="connsiteY83" fmla="*/ 1907344 h 3482342"/>
              <a:gd name="connsiteX84" fmla="*/ 6651330 w 12192000"/>
              <a:gd name="connsiteY84" fmla="*/ 1922921 h 3482342"/>
              <a:gd name="connsiteX85" fmla="*/ 6622958 w 12192000"/>
              <a:gd name="connsiteY85" fmla="*/ 1936255 h 3482342"/>
              <a:gd name="connsiteX86" fmla="*/ 6522602 w 12192000"/>
              <a:gd name="connsiteY86" fmla="*/ 1954133 h 3482342"/>
              <a:gd name="connsiteX87" fmla="*/ 6444344 w 12192000"/>
              <a:gd name="connsiteY87" fmla="*/ 1969663 h 3482342"/>
              <a:gd name="connsiteX88" fmla="*/ 6409626 w 12192000"/>
              <a:gd name="connsiteY88" fmla="*/ 1978846 h 3482342"/>
              <a:gd name="connsiteX89" fmla="*/ 6333446 w 12192000"/>
              <a:gd name="connsiteY89" fmla="*/ 1997163 h 3482342"/>
              <a:gd name="connsiteX90" fmla="*/ 6294933 w 12192000"/>
              <a:gd name="connsiteY90" fmla="*/ 2019412 h 3482342"/>
              <a:gd name="connsiteX91" fmla="*/ 6238719 w 12192000"/>
              <a:gd name="connsiteY91" fmla="*/ 2042547 h 3482342"/>
              <a:gd name="connsiteX92" fmla="*/ 6187205 w 12192000"/>
              <a:gd name="connsiteY92" fmla="*/ 2060048 h 3482342"/>
              <a:gd name="connsiteX93" fmla="*/ 6138780 w 12192000"/>
              <a:gd name="connsiteY93" fmla="*/ 2081918 h 3482342"/>
              <a:gd name="connsiteX94" fmla="*/ 6120125 w 12192000"/>
              <a:gd name="connsiteY94" fmla="*/ 2109475 h 3482342"/>
              <a:gd name="connsiteX95" fmla="*/ 6056576 w 12192000"/>
              <a:gd name="connsiteY95" fmla="*/ 2120066 h 3482342"/>
              <a:gd name="connsiteX96" fmla="*/ 5993794 w 12192000"/>
              <a:gd name="connsiteY96" fmla="*/ 2122569 h 3482342"/>
              <a:gd name="connsiteX97" fmla="*/ 5943601 w 12192000"/>
              <a:gd name="connsiteY97" fmla="*/ 2137719 h 3482342"/>
              <a:gd name="connsiteX98" fmla="*/ 5898141 w 12192000"/>
              <a:gd name="connsiteY98" fmla="*/ 2144806 h 3482342"/>
              <a:gd name="connsiteX99" fmla="*/ 5855337 w 12192000"/>
              <a:gd name="connsiteY99" fmla="*/ 2137719 h 3482342"/>
              <a:gd name="connsiteX100" fmla="*/ 5817682 w 12192000"/>
              <a:gd name="connsiteY100" fmla="*/ 2157358 h 3482342"/>
              <a:gd name="connsiteX101" fmla="*/ 5735300 w 12192000"/>
              <a:gd name="connsiteY101" fmla="*/ 2158902 h 3482342"/>
              <a:gd name="connsiteX102" fmla="*/ 5591469 w 12192000"/>
              <a:gd name="connsiteY102" fmla="*/ 2178389 h 3482342"/>
              <a:gd name="connsiteX103" fmla="*/ 5505818 w 12192000"/>
              <a:gd name="connsiteY103" fmla="*/ 2194207 h 3482342"/>
              <a:gd name="connsiteX104" fmla="*/ 5452860 w 12192000"/>
              <a:gd name="connsiteY104" fmla="*/ 2180085 h 3482342"/>
              <a:gd name="connsiteX105" fmla="*/ 5414282 w 12192000"/>
              <a:gd name="connsiteY105" fmla="*/ 2183070 h 3482342"/>
              <a:gd name="connsiteX106" fmla="*/ 5368369 w 12192000"/>
              <a:gd name="connsiteY106" fmla="*/ 2204272 h 3482342"/>
              <a:gd name="connsiteX107" fmla="*/ 5336354 w 12192000"/>
              <a:gd name="connsiteY107" fmla="*/ 2218920 h 3482342"/>
              <a:gd name="connsiteX108" fmla="*/ 5291263 w 12192000"/>
              <a:gd name="connsiteY108" fmla="*/ 2239182 h 3482342"/>
              <a:gd name="connsiteX109" fmla="*/ 5255152 w 12192000"/>
              <a:gd name="connsiteY109" fmla="*/ 2247164 h 3482342"/>
              <a:gd name="connsiteX110" fmla="*/ 5233796 w 12192000"/>
              <a:gd name="connsiteY110" fmla="*/ 2268260 h 3482342"/>
              <a:gd name="connsiteX111" fmla="*/ 5212786 w 12192000"/>
              <a:gd name="connsiteY111" fmla="*/ 2296592 h 3482342"/>
              <a:gd name="connsiteX112" fmla="*/ 5173523 w 12192000"/>
              <a:gd name="connsiteY112" fmla="*/ 2309057 h 3482342"/>
              <a:gd name="connsiteX113" fmla="*/ 5123830 w 12192000"/>
              <a:gd name="connsiteY113" fmla="*/ 2307070 h 3482342"/>
              <a:gd name="connsiteX114" fmla="*/ 5065426 w 12192000"/>
              <a:gd name="connsiteY114" fmla="*/ 2324076 h 3482342"/>
              <a:gd name="connsiteX115" fmla="*/ 4975908 w 12192000"/>
              <a:gd name="connsiteY115" fmla="*/ 2364128 h 3482342"/>
              <a:gd name="connsiteX116" fmla="*/ 4913723 w 12192000"/>
              <a:gd name="connsiteY116" fmla="*/ 2385265 h 3482342"/>
              <a:gd name="connsiteX117" fmla="*/ 4746485 w 12192000"/>
              <a:gd name="connsiteY117" fmla="*/ 2451769 h 3482342"/>
              <a:gd name="connsiteX118" fmla="*/ 4681588 w 12192000"/>
              <a:gd name="connsiteY118" fmla="*/ 2467494 h 3482342"/>
              <a:gd name="connsiteX119" fmla="*/ 1783655 w 12192000"/>
              <a:gd name="connsiteY119" fmla="*/ 3163860 h 3482342"/>
              <a:gd name="connsiteX120" fmla="*/ 1325955 w 12192000"/>
              <a:gd name="connsiteY120" fmla="*/ 3176692 h 3482342"/>
              <a:gd name="connsiteX121" fmla="*/ 1190384 w 12192000"/>
              <a:gd name="connsiteY121" fmla="*/ 3203504 h 3482342"/>
              <a:gd name="connsiteX122" fmla="*/ 1094537 w 12192000"/>
              <a:gd name="connsiteY122" fmla="*/ 3229469 h 3482342"/>
              <a:gd name="connsiteX123" fmla="*/ 779276 w 12192000"/>
              <a:gd name="connsiteY123" fmla="*/ 3327290 h 3482342"/>
              <a:gd name="connsiteX124" fmla="*/ 600378 w 12192000"/>
              <a:gd name="connsiteY124" fmla="*/ 3335250 h 3482342"/>
              <a:gd name="connsiteX125" fmla="*/ 493457 w 12192000"/>
              <a:gd name="connsiteY125" fmla="*/ 3365044 h 3482342"/>
              <a:gd name="connsiteX126" fmla="*/ 349402 w 12192000"/>
              <a:gd name="connsiteY126" fmla="*/ 3380897 h 3482342"/>
              <a:gd name="connsiteX127" fmla="*/ 192183 w 12192000"/>
              <a:gd name="connsiteY127" fmla="*/ 3460075 h 3482342"/>
              <a:gd name="connsiteX128" fmla="*/ 46713 w 12192000"/>
              <a:gd name="connsiteY128" fmla="*/ 3462986 h 3482342"/>
              <a:gd name="connsiteX129" fmla="*/ 2765 w 12192000"/>
              <a:gd name="connsiteY129" fmla="*/ 3480770 h 3482342"/>
              <a:gd name="connsiteX130" fmla="*/ 0 w 12192000"/>
              <a:gd name="connsiteY130" fmla="*/ 3482342 h 3482342"/>
              <a:gd name="connsiteX131" fmla="*/ 0 w 12192000"/>
              <a:gd name="connsiteY13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495949 w 12192000"/>
              <a:gd name="connsiteY67" fmla="*/ 1902425 h 3482342"/>
              <a:gd name="connsiteX68" fmla="*/ 8236214 w 12192000"/>
              <a:gd name="connsiteY68" fmla="*/ 1909725 h 3482342"/>
              <a:gd name="connsiteX69" fmla="*/ 8132104 w 12192000"/>
              <a:gd name="connsiteY69" fmla="*/ 1895727 h 3482342"/>
              <a:gd name="connsiteX70" fmla="*/ 7918078 w 12192000"/>
              <a:gd name="connsiteY70" fmla="*/ 1862668 h 3482342"/>
              <a:gd name="connsiteX71" fmla="*/ 7817899 w 12192000"/>
              <a:gd name="connsiteY71" fmla="*/ 1862176 h 3482342"/>
              <a:gd name="connsiteX72" fmla="*/ 7768994 w 12192000"/>
              <a:gd name="connsiteY72" fmla="*/ 1855721 h 3482342"/>
              <a:gd name="connsiteX73" fmla="*/ 7618027 w 12192000"/>
              <a:gd name="connsiteY73" fmla="*/ 1830959 h 3482342"/>
              <a:gd name="connsiteX74" fmla="*/ 7449425 w 12192000"/>
              <a:gd name="connsiteY74" fmla="*/ 1810910 h 3482342"/>
              <a:gd name="connsiteX75" fmla="*/ 7342915 w 12192000"/>
              <a:gd name="connsiteY75" fmla="*/ 1819827 h 3482342"/>
              <a:gd name="connsiteX76" fmla="*/ 7255191 w 12192000"/>
              <a:gd name="connsiteY76" fmla="*/ 1834354 h 3482342"/>
              <a:gd name="connsiteX77" fmla="*/ 7131205 w 12192000"/>
              <a:gd name="connsiteY77" fmla="*/ 1845557 h 3482342"/>
              <a:gd name="connsiteX78" fmla="*/ 6941837 w 12192000"/>
              <a:gd name="connsiteY78" fmla="*/ 1840640 h 3482342"/>
              <a:gd name="connsiteX79" fmla="*/ 6837145 w 12192000"/>
              <a:gd name="connsiteY79" fmla="*/ 1870724 h 3482342"/>
              <a:gd name="connsiteX80" fmla="*/ 6753991 w 12192000"/>
              <a:gd name="connsiteY80" fmla="*/ 1860969 h 3482342"/>
              <a:gd name="connsiteX81" fmla="*/ 6727754 w 12192000"/>
              <a:gd name="connsiteY81" fmla="*/ 1882372 h 3482342"/>
              <a:gd name="connsiteX82" fmla="*/ 6723371 w 12192000"/>
              <a:gd name="connsiteY82" fmla="*/ 1886494 h 3482342"/>
              <a:gd name="connsiteX83" fmla="*/ 6702779 w 12192000"/>
              <a:gd name="connsiteY83" fmla="*/ 1893601 h 3482342"/>
              <a:gd name="connsiteX84" fmla="*/ 6686657 w 12192000"/>
              <a:gd name="connsiteY84" fmla="*/ 1907344 h 3482342"/>
              <a:gd name="connsiteX85" fmla="*/ 6651330 w 12192000"/>
              <a:gd name="connsiteY85" fmla="*/ 1922921 h 3482342"/>
              <a:gd name="connsiteX86" fmla="*/ 6622958 w 12192000"/>
              <a:gd name="connsiteY86" fmla="*/ 1936255 h 3482342"/>
              <a:gd name="connsiteX87" fmla="*/ 6522602 w 12192000"/>
              <a:gd name="connsiteY87" fmla="*/ 1954133 h 3482342"/>
              <a:gd name="connsiteX88" fmla="*/ 6444344 w 12192000"/>
              <a:gd name="connsiteY88" fmla="*/ 1969663 h 3482342"/>
              <a:gd name="connsiteX89" fmla="*/ 6409626 w 12192000"/>
              <a:gd name="connsiteY89" fmla="*/ 1978846 h 3482342"/>
              <a:gd name="connsiteX90" fmla="*/ 6333446 w 12192000"/>
              <a:gd name="connsiteY90" fmla="*/ 1997163 h 3482342"/>
              <a:gd name="connsiteX91" fmla="*/ 6294933 w 12192000"/>
              <a:gd name="connsiteY91" fmla="*/ 2019412 h 3482342"/>
              <a:gd name="connsiteX92" fmla="*/ 6238719 w 12192000"/>
              <a:gd name="connsiteY92" fmla="*/ 2042547 h 3482342"/>
              <a:gd name="connsiteX93" fmla="*/ 6187205 w 12192000"/>
              <a:gd name="connsiteY93" fmla="*/ 2060048 h 3482342"/>
              <a:gd name="connsiteX94" fmla="*/ 6138780 w 12192000"/>
              <a:gd name="connsiteY94" fmla="*/ 2081918 h 3482342"/>
              <a:gd name="connsiteX95" fmla="*/ 6120125 w 12192000"/>
              <a:gd name="connsiteY95" fmla="*/ 2109475 h 3482342"/>
              <a:gd name="connsiteX96" fmla="*/ 6056576 w 12192000"/>
              <a:gd name="connsiteY96" fmla="*/ 2120066 h 3482342"/>
              <a:gd name="connsiteX97" fmla="*/ 5993794 w 12192000"/>
              <a:gd name="connsiteY97" fmla="*/ 2122569 h 3482342"/>
              <a:gd name="connsiteX98" fmla="*/ 5943601 w 12192000"/>
              <a:gd name="connsiteY98" fmla="*/ 2137719 h 3482342"/>
              <a:gd name="connsiteX99" fmla="*/ 5898141 w 12192000"/>
              <a:gd name="connsiteY99" fmla="*/ 2144806 h 3482342"/>
              <a:gd name="connsiteX100" fmla="*/ 5855337 w 12192000"/>
              <a:gd name="connsiteY100" fmla="*/ 2137719 h 3482342"/>
              <a:gd name="connsiteX101" fmla="*/ 5817682 w 12192000"/>
              <a:gd name="connsiteY101" fmla="*/ 2157358 h 3482342"/>
              <a:gd name="connsiteX102" fmla="*/ 5735300 w 12192000"/>
              <a:gd name="connsiteY102" fmla="*/ 2158902 h 3482342"/>
              <a:gd name="connsiteX103" fmla="*/ 5591469 w 12192000"/>
              <a:gd name="connsiteY103" fmla="*/ 2178389 h 3482342"/>
              <a:gd name="connsiteX104" fmla="*/ 5505818 w 12192000"/>
              <a:gd name="connsiteY104" fmla="*/ 2194207 h 3482342"/>
              <a:gd name="connsiteX105" fmla="*/ 5452860 w 12192000"/>
              <a:gd name="connsiteY105" fmla="*/ 2180085 h 3482342"/>
              <a:gd name="connsiteX106" fmla="*/ 5414282 w 12192000"/>
              <a:gd name="connsiteY106" fmla="*/ 2183070 h 3482342"/>
              <a:gd name="connsiteX107" fmla="*/ 5368369 w 12192000"/>
              <a:gd name="connsiteY107" fmla="*/ 2204272 h 3482342"/>
              <a:gd name="connsiteX108" fmla="*/ 5336354 w 12192000"/>
              <a:gd name="connsiteY108" fmla="*/ 2218920 h 3482342"/>
              <a:gd name="connsiteX109" fmla="*/ 5291263 w 12192000"/>
              <a:gd name="connsiteY109" fmla="*/ 2239182 h 3482342"/>
              <a:gd name="connsiteX110" fmla="*/ 5255152 w 12192000"/>
              <a:gd name="connsiteY110" fmla="*/ 2247164 h 3482342"/>
              <a:gd name="connsiteX111" fmla="*/ 5233796 w 12192000"/>
              <a:gd name="connsiteY111" fmla="*/ 2268260 h 3482342"/>
              <a:gd name="connsiteX112" fmla="*/ 5212786 w 12192000"/>
              <a:gd name="connsiteY112" fmla="*/ 2296592 h 3482342"/>
              <a:gd name="connsiteX113" fmla="*/ 5173523 w 12192000"/>
              <a:gd name="connsiteY113" fmla="*/ 2309057 h 3482342"/>
              <a:gd name="connsiteX114" fmla="*/ 5123830 w 12192000"/>
              <a:gd name="connsiteY114" fmla="*/ 2307070 h 3482342"/>
              <a:gd name="connsiteX115" fmla="*/ 5065426 w 12192000"/>
              <a:gd name="connsiteY115" fmla="*/ 2324076 h 3482342"/>
              <a:gd name="connsiteX116" fmla="*/ 4975908 w 12192000"/>
              <a:gd name="connsiteY116" fmla="*/ 2364128 h 3482342"/>
              <a:gd name="connsiteX117" fmla="*/ 4913723 w 12192000"/>
              <a:gd name="connsiteY117" fmla="*/ 2385265 h 3482342"/>
              <a:gd name="connsiteX118" fmla="*/ 4746485 w 12192000"/>
              <a:gd name="connsiteY118" fmla="*/ 2451769 h 3482342"/>
              <a:gd name="connsiteX119" fmla="*/ 4681588 w 12192000"/>
              <a:gd name="connsiteY119" fmla="*/ 2467494 h 3482342"/>
              <a:gd name="connsiteX120" fmla="*/ 1783655 w 12192000"/>
              <a:gd name="connsiteY120" fmla="*/ 3163860 h 3482342"/>
              <a:gd name="connsiteX121" fmla="*/ 1325955 w 12192000"/>
              <a:gd name="connsiteY121" fmla="*/ 3176692 h 3482342"/>
              <a:gd name="connsiteX122" fmla="*/ 1190384 w 12192000"/>
              <a:gd name="connsiteY122" fmla="*/ 3203504 h 3482342"/>
              <a:gd name="connsiteX123" fmla="*/ 1094537 w 12192000"/>
              <a:gd name="connsiteY123" fmla="*/ 3229469 h 3482342"/>
              <a:gd name="connsiteX124" fmla="*/ 779276 w 12192000"/>
              <a:gd name="connsiteY124" fmla="*/ 3327290 h 3482342"/>
              <a:gd name="connsiteX125" fmla="*/ 600378 w 12192000"/>
              <a:gd name="connsiteY125" fmla="*/ 3335250 h 3482342"/>
              <a:gd name="connsiteX126" fmla="*/ 493457 w 12192000"/>
              <a:gd name="connsiteY126" fmla="*/ 3365044 h 3482342"/>
              <a:gd name="connsiteX127" fmla="*/ 349402 w 12192000"/>
              <a:gd name="connsiteY127" fmla="*/ 3380897 h 3482342"/>
              <a:gd name="connsiteX128" fmla="*/ 192183 w 12192000"/>
              <a:gd name="connsiteY128" fmla="*/ 3460075 h 3482342"/>
              <a:gd name="connsiteX129" fmla="*/ 46713 w 12192000"/>
              <a:gd name="connsiteY129" fmla="*/ 3462986 h 3482342"/>
              <a:gd name="connsiteX130" fmla="*/ 2765 w 12192000"/>
              <a:gd name="connsiteY130" fmla="*/ 3480770 h 3482342"/>
              <a:gd name="connsiteX131" fmla="*/ 0 w 12192000"/>
              <a:gd name="connsiteY131" fmla="*/ 3482342 h 3482342"/>
              <a:gd name="connsiteX132" fmla="*/ 0 w 12192000"/>
              <a:gd name="connsiteY13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495949 w 12192000"/>
              <a:gd name="connsiteY68" fmla="*/ 1902425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495949 w 12192000"/>
              <a:gd name="connsiteY68" fmla="*/ 1902425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393565 w 12192000"/>
              <a:gd name="connsiteY68" fmla="*/ 1965974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393565 w 12192000"/>
              <a:gd name="connsiteY68" fmla="*/ 1965974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506541 w 12192000"/>
              <a:gd name="connsiteY68" fmla="*/ 1905955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39694 w 12192000"/>
              <a:gd name="connsiteY41" fmla="*/ 1406905 h 3482342"/>
              <a:gd name="connsiteX42" fmla="*/ 10405409 w 12192000"/>
              <a:gd name="connsiteY42" fmla="*/ 1422789 h 3482342"/>
              <a:gd name="connsiteX43" fmla="*/ 10370530 w 12192000"/>
              <a:gd name="connsiteY43" fmla="*/ 1441596 h 3482342"/>
              <a:gd name="connsiteX44" fmla="*/ 10300239 w 12192000"/>
              <a:gd name="connsiteY44" fmla="*/ 1456332 h 3482342"/>
              <a:gd name="connsiteX45" fmla="*/ 10264922 w 12192000"/>
              <a:gd name="connsiteY45" fmla="*/ 1472107 h 3482342"/>
              <a:gd name="connsiteX46" fmla="*/ 10229629 w 12192000"/>
              <a:gd name="connsiteY46" fmla="*/ 1470454 h 3482342"/>
              <a:gd name="connsiteX47" fmla="*/ 10201385 w 12192000"/>
              <a:gd name="connsiteY47" fmla="*/ 1477515 h 3482342"/>
              <a:gd name="connsiteX48" fmla="*/ 10151958 w 12192000"/>
              <a:gd name="connsiteY48" fmla="*/ 1477515 h 3482342"/>
              <a:gd name="connsiteX49" fmla="*/ 10120184 w 12192000"/>
              <a:gd name="connsiteY49" fmla="*/ 1466924 h 3482342"/>
              <a:gd name="connsiteX50" fmla="*/ 10081348 w 12192000"/>
              <a:gd name="connsiteY50" fmla="*/ 1481046 h 3482342"/>
              <a:gd name="connsiteX51" fmla="*/ 10058690 w 12192000"/>
              <a:gd name="connsiteY51" fmla="*/ 1474888 h 3482342"/>
              <a:gd name="connsiteX52" fmla="*/ 10004424 w 12192000"/>
              <a:gd name="connsiteY52" fmla="*/ 1489801 h 3482342"/>
              <a:gd name="connsiteX53" fmla="*/ 9999951 w 12192000"/>
              <a:gd name="connsiteY53" fmla="*/ 1499127 h 3482342"/>
              <a:gd name="connsiteX54" fmla="*/ 9845462 w 12192000"/>
              <a:gd name="connsiteY54" fmla="*/ 1548192 h 3482342"/>
              <a:gd name="connsiteX55" fmla="*/ 9736156 w 12192000"/>
              <a:gd name="connsiteY55" fmla="*/ 1581928 h 3482342"/>
              <a:gd name="connsiteX56" fmla="*/ 9693355 w 12192000"/>
              <a:gd name="connsiteY56" fmla="*/ 1602632 h 3482342"/>
              <a:gd name="connsiteX57" fmla="*/ 9664242 w 12192000"/>
              <a:gd name="connsiteY57" fmla="*/ 1622075 h 3482342"/>
              <a:gd name="connsiteX58" fmla="*/ 9579195 w 12192000"/>
              <a:gd name="connsiteY58" fmla="*/ 1648017 h 3482342"/>
              <a:gd name="connsiteX59" fmla="*/ 9433652 w 12192000"/>
              <a:gd name="connsiteY59" fmla="*/ 1681174 h 3482342"/>
              <a:gd name="connsiteX60" fmla="*/ 9403775 w 12192000"/>
              <a:gd name="connsiteY60" fmla="*/ 1690403 h 3482342"/>
              <a:gd name="connsiteX61" fmla="*/ 9382503 w 12192000"/>
              <a:gd name="connsiteY61" fmla="*/ 1706957 h 3482342"/>
              <a:gd name="connsiteX62" fmla="*/ 9381410 w 12192000"/>
              <a:gd name="connsiteY62" fmla="*/ 1718312 h 3482342"/>
              <a:gd name="connsiteX63" fmla="*/ 9365685 w 12192000"/>
              <a:gd name="connsiteY63" fmla="*/ 1724772 h 3482342"/>
              <a:gd name="connsiteX64" fmla="*/ 9278020 w 12192000"/>
              <a:gd name="connsiteY64" fmla="*/ 1741161 h 3482342"/>
              <a:gd name="connsiteX65" fmla="*/ 9217145 w 12192000"/>
              <a:gd name="connsiteY65" fmla="*/ 1771195 h 3482342"/>
              <a:gd name="connsiteX66" fmla="*/ 8955875 w 12192000"/>
              <a:gd name="connsiteY66" fmla="*/ 1796806 h 3482342"/>
              <a:gd name="connsiteX67" fmla="*/ 8648415 w 12192000"/>
              <a:gd name="connsiteY67" fmla="*/ 1878623 h 3482342"/>
              <a:gd name="connsiteX68" fmla="*/ 8538519 w 12192000"/>
              <a:gd name="connsiteY68" fmla="*/ 1894114 h 3482342"/>
              <a:gd name="connsiteX69" fmla="*/ 8506541 w 12192000"/>
              <a:gd name="connsiteY69" fmla="*/ 1905955 h 3482342"/>
              <a:gd name="connsiteX70" fmla="*/ 8236214 w 12192000"/>
              <a:gd name="connsiteY70" fmla="*/ 1909725 h 3482342"/>
              <a:gd name="connsiteX71" fmla="*/ 8132104 w 12192000"/>
              <a:gd name="connsiteY71" fmla="*/ 1895727 h 3482342"/>
              <a:gd name="connsiteX72" fmla="*/ 7918078 w 12192000"/>
              <a:gd name="connsiteY72" fmla="*/ 1862668 h 3482342"/>
              <a:gd name="connsiteX73" fmla="*/ 7817899 w 12192000"/>
              <a:gd name="connsiteY73" fmla="*/ 1862176 h 3482342"/>
              <a:gd name="connsiteX74" fmla="*/ 7768994 w 12192000"/>
              <a:gd name="connsiteY74" fmla="*/ 1855721 h 3482342"/>
              <a:gd name="connsiteX75" fmla="*/ 7618027 w 12192000"/>
              <a:gd name="connsiteY75" fmla="*/ 1830959 h 3482342"/>
              <a:gd name="connsiteX76" fmla="*/ 7449425 w 12192000"/>
              <a:gd name="connsiteY76" fmla="*/ 1810910 h 3482342"/>
              <a:gd name="connsiteX77" fmla="*/ 7342915 w 12192000"/>
              <a:gd name="connsiteY77" fmla="*/ 1819827 h 3482342"/>
              <a:gd name="connsiteX78" fmla="*/ 7255191 w 12192000"/>
              <a:gd name="connsiteY78" fmla="*/ 1834354 h 3482342"/>
              <a:gd name="connsiteX79" fmla="*/ 7131205 w 12192000"/>
              <a:gd name="connsiteY79" fmla="*/ 1845557 h 3482342"/>
              <a:gd name="connsiteX80" fmla="*/ 6941837 w 12192000"/>
              <a:gd name="connsiteY80" fmla="*/ 1840640 h 3482342"/>
              <a:gd name="connsiteX81" fmla="*/ 6837145 w 12192000"/>
              <a:gd name="connsiteY81" fmla="*/ 1870724 h 3482342"/>
              <a:gd name="connsiteX82" fmla="*/ 6753991 w 12192000"/>
              <a:gd name="connsiteY82" fmla="*/ 1860969 h 3482342"/>
              <a:gd name="connsiteX83" fmla="*/ 6727754 w 12192000"/>
              <a:gd name="connsiteY83" fmla="*/ 1882372 h 3482342"/>
              <a:gd name="connsiteX84" fmla="*/ 6723371 w 12192000"/>
              <a:gd name="connsiteY84" fmla="*/ 1886494 h 3482342"/>
              <a:gd name="connsiteX85" fmla="*/ 6702779 w 12192000"/>
              <a:gd name="connsiteY85" fmla="*/ 1893601 h 3482342"/>
              <a:gd name="connsiteX86" fmla="*/ 6686657 w 12192000"/>
              <a:gd name="connsiteY86" fmla="*/ 1907344 h 3482342"/>
              <a:gd name="connsiteX87" fmla="*/ 6651330 w 12192000"/>
              <a:gd name="connsiteY87" fmla="*/ 1922921 h 3482342"/>
              <a:gd name="connsiteX88" fmla="*/ 6622958 w 12192000"/>
              <a:gd name="connsiteY88" fmla="*/ 1936255 h 3482342"/>
              <a:gd name="connsiteX89" fmla="*/ 6522602 w 12192000"/>
              <a:gd name="connsiteY89" fmla="*/ 1954133 h 3482342"/>
              <a:gd name="connsiteX90" fmla="*/ 6444344 w 12192000"/>
              <a:gd name="connsiteY90" fmla="*/ 1969663 h 3482342"/>
              <a:gd name="connsiteX91" fmla="*/ 6409626 w 12192000"/>
              <a:gd name="connsiteY91" fmla="*/ 1978846 h 3482342"/>
              <a:gd name="connsiteX92" fmla="*/ 6333446 w 12192000"/>
              <a:gd name="connsiteY92" fmla="*/ 1997163 h 3482342"/>
              <a:gd name="connsiteX93" fmla="*/ 6294933 w 12192000"/>
              <a:gd name="connsiteY93" fmla="*/ 2019412 h 3482342"/>
              <a:gd name="connsiteX94" fmla="*/ 6238719 w 12192000"/>
              <a:gd name="connsiteY94" fmla="*/ 2042547 h 3482342"/>
              <a:gd name="connsiteX95" fmla="*/ 6187205 w 12192000"/>
              <a:gd name="connsiteY95" fmla="*/ 2060048 h 3482342"/>
              <a:gd name="connsiteX96" fmla="*/ 6138780 w 12192000"/>
              <a:gd name="connsiteY96" fmla="*/ 2081918 h 3482342"/>
              <a:gd name="connsiteX97" fmla="*/ 6120125 w 12192000"/>
              <a:gd name="connsiteY97" fmla="*/ 2109475 h 3482342"/>
              <a:gd name="connsiteX98" fmla="*/ 6056576 w 12192000"/>
              <a:gd name="connsiteY98" fmla="*/ 2120066 h 3482342"/>
              <a:gd name="connsiteX99" fmla="*/ 5993794 w 12192000"/>
              <a:gd name="connsiteY99" fmla="*/ 2122569 h 3482342"/>
              <a:gd name="connsiteX100" fmla="*/ 5943601 w 12192000"/>
              <a:gd name="connsiteY100" fmla="*/ 2137719 h 3482342"/>
              <a:gd name="connsiteX101" fmla="*/ 5898141 w 12192000"/>
              <a:gd name="connsiteY101" fmla="*/ 2144806 h 3482342"/>
              <a:gd name="connsiteX102" fmla="*/ 5855337 w 12192000"/>
              <a:gd name="connsiteY102" fmla="*/ 2137719 h 3482342"/>
              <a:gd name="connsiteX103" fmla="*/ 5817682 w 12192000"/>
              <a:gd name="connsiteY103" fmla="*/ 2157358 h 3482342"/>
              <a:gd name="connsiteX104" fmla="*/ 5735300 w 12192000"/>
              <a:gd name="connsiteY104" fmla="*/ 2158902 h 3482342"/>
              <a:gd name="connsiteX105" fmla="*/ 5591469 w 12192000"/>
              <a:gd name="connsiteY105" fmla="*/ 2178389 h 3482342"/>
              <a:gd name="connsiteX106" fmla="*/ 5505818 w 12192000"/>
              <a:gd name="connsiteY106" fmla="*/ 2194207 h 3482342"/>
              <a:gd name="connsiteX107" fmla="*/ 5452860 w 12192000"/>
              <a:gd name="connsiteY107" fmla="*/ 2180085 h 3482342"/>
              <a:gd name="connsiteX108" fmla="*/ 5414282 w 12192000"/>
              <a:gd name="connsiteY108" fmla="*/ 2183070 h 3482342"/>
              <a:gd name="connsiteX109" fmla="*/ 5368369 w 12192000"/>
              <a:gd name="connsiteY109" fmla="*/ 2204272 h 3482342"/>
              <a:gd name="connsiteX110" fmla="*/ 5336354 w 12192000"/>
              <a:gd name="connsiteY110" fmla="*/ 2218920 h 3482342"/>
              <a:gd name="connsiteX111" fmla="*/ 5291263 w 12192000"/>
              <a:gd name="connsiteY111" fmla="*/ 2239182 h 3482342"/>
              <a:gd name="connsiteX112" fmla="*/ 5255152 w 12192000"/>
              <a:gd name="connsiteY112" fmla="*/ 2247164 h 3482342"/>
              <a:gd name="connsiteX113" fmla="*/ 5233796 w 12192000"/>
              <a:gd name="connsiteY113" fmla="*/ 2268260 h 3482342"/>
              <a:gd name="connsiteX114" fmla="*/ 5212786 w 12192000"/>
              <a:gd name="connsiteY114" fmla="*/ 2296592 h 3482342"/>
              <a:gd name="connsiteX115" fmla="*/ 5173523 w 12192000"/>
              <a:gd name="connsiteY115" fmla="*/ 2309057 h 3482342"/>
              <a:gd name="connsiteX116" fmla="*/ 5123830 w 12192000"/>
              <a:gd name="connsiteY116" fmla="*/ 2307070 h 3482342"/>
              <a:gd name="connsiteX117" fmla="*/ 5065426 w 12192000"/>
              <a:gd name="connsiteY117" fmla="*/ 2324076 h 3482342"/>
              <a:gd name="connsiteX118" fmla="*/ 4975908 w 12192000"/>
              <a:gd name="connsiteY118" fmla="*/ 2364128 h 3482342"/>
              <a:gd name="connsiteX119" fmla="*/ 4913723 w 12192000"/>
              <a:gd name="connsiteY119" fmla="*/ 2385265 h 3482342"/>
              <a:gd name="connsiteX120" fmla="*/ 4746485 w 12192000"/>
              <a:gd name="connsiteY120" fmla="*/ 2451769 h 3482342"/>
              <a:gd name="connsiteX121" fmla="*/ 4681588 w 12192000"/>
              <a:gd name="connsiteY121" fmla="*/ 2467494 h 3482342"/>
              <a:gd name="connsiteX122" fmla="*/ 1783655 w 12192000"/>
              <a:gd name="connsiteY122" fmla="*/ 3163860 h 3482342"/>
              <a:gd name="connsiteX123" fmla="*/ 1325955 w 12192000"/>
              <a:gd name="connsiteY123" fmla="*/ 3176692 h 3482342"/>
              <a:gd name="connsiteX124" fmla="*/ 1190384 w 12192000"/>
              <a:gd name="connsiteY124" fmla="*/ 3203504 h 3482342"/>
              <a:gd name="connsiteX125" fmla="*/ 1094537 w 12192000"/>
              <a:gd name="connsiteY125" fmla="*/ 3229469 h 3482342"/>
              <a:gd name="connsiteX126" fmla="*/ 779276 w 12192000"/>
              <a:gd name="connsiteY126" fmla="*/ 3327290 h 3482342"/>
              <a:gd name="connsiteX127" fmla="*/ 600378 w 12192000"/>
              <a:gd name="connsiteY127" fmla="*/ 3335250 h 3482342"/>
              <a:gd name="connsiteX128" fmla="*/ 493457 w 12192000"/>
              <a:gd name="connsiteY128" fmla="*/ 3365044 h 3482342"/>
              <a:gd name="connsiteX129" fmla="*/ 349402 w 12192000"/>
              <a:gd name="connsiteY129" fmla="*/ 3380897 h 3482342"/>
              <a:gd name="connsiteX130" fmla="*/ 192183 w 12192000"/>
              <a:gd name="connsiteY130" fmla="*/ 3460075 h 3482342"/>
              <a:gd name="connsiteX131" fmla="*/ 46713 w 12192000"/>
              <a:gd name="connsiteY131" fmla="*/ 3462986 h 3482342"/>
              <a:gd name="connsiteX132" fmla="*/ 2765 w 12192000"/>
              <a:gd name="connsiteY132" fmla="*/ 3480770 h 3482342"/>
              <a:gd name="connsiteX133" fmla="*/ 0 w 12192000"/>
              <a:gd name="connsiteY133" fmla="*/ 3482342 h 3482342"/>
              <a:gd name="connsiteX134" fmla="*/ 0 w 12192000"/>
              <a:gd name="connsiteY13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6375 w 12192000"/>
              <a:gd name="connsiteY33" fmla="*/ 1342640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39694 w 12192000"/>
              <a:gd name="connsiteY41" fmla="*/ 1406905 h 3482342"/>
              <a:gd name="connsiteX42" fmla="*/ 10405409 w 12192000"/>
              <a:gd name="connsiteY42" fmla="*/ 1422789 h 3482342"/>
              <a:gd name="connsiteX43" fmla="*/ 10370530 w 12192000"/>
              <a:gd name="connsiteY43" fmla="*/ 1441596 h 3482342"/>
              <a:gd name="connsiteX44" fmla="*/ 10300239 w 12192000"/>
              <a:gd name="connsiteY44" fmla="*/ 1456332 h 3482342"/>
              <a:gd name="connsiteX45" fmla="*/ 10264922 w 12192000"/>
              <a:gd name="connsiteY45" fmla="*/ 1472107 h 3482342"/>
              <a:gd name="connsiteX46" fmla="*/ 10229629 w 12192000"/>
              <a:gd name="connsiteY46" fmla="*/ 1470454 h 3482342"/>
              <a:gd name="connsiteX47" fmla="*/ 10201385 w 12192000"/>
              <a:gd name="connsiteY47" fmla="*/ 1477515 h 3482342"/>
              <a:gd name="connsiteX48" fmla="*/ 10151958 w 12192000"/>
              <a:gd name="connsiteY48" fmla="*/ 1477515 h 3482342"/>
              <a:gd name="connsiteX49" fmla="*/ 10120184 w 12192000"/>
              <a:gd name="connsiteY49" fmla="*/ 1466924 h 3482342"/>
              <a:gd name="connsiteX50" fmla="*/ 10081348 w 12192000"/>
              <a:gd name="connsiteY50" fmla="*/ 1481046 h 3482342"/>
              <a:gd name="connsiteX51" fmla="*/ 10058690 w 12192000"/>
              <a:gd name="connsiteY51" fmla="*/ 1474888 h 3482342"/>
              <a:gd name="connsiteX52" fmla="*/ 10004424 w 12192000"/>
              <a:gd name="connsiteY52" fmla="*/ 1489801 h 3482342"/>
              <a:gd name="connsiteX53" fmla="*/ 9999951 w 12192000"/>
              <a:gd name="connsiteY53" fmla="*/ 1499127 h 3482342"/>
              <a:gd name="connsiteX54" fmla="*/ 9845462 w 12192000"/>
              <a:gd name="connsiteY54" fmla="*/ 1548192 h 3482342"/>
              <a:gd name="connsiteX55" fmla="*/ 9736156 w 12192000"/>
              <a:gd name="connsiteY55" fmla="*/ 1581928 h 3482342"/>
              <a:gd name="connsiteX56" fmla="*/ 9693355 w 12192000"/>
              <a:gd name="connsiteY56" fmla="*/ 1602632 h 3482342"/>
              <a:gd name="connsiteX57" fmla="*/ 9664242 w 12192000"/>
              <a:gd name="connsiteY57" fmla="*/ 1622075 h 3482342"/>
              <a:gd name="connsiteX58" fmla="*/ 9579195 w 12192000"/>
              <a:gd name="connsiteY58" fmla="*/ 1648017 h 3482342"/>
              <a:gd name="connsiteX59" fmla="*/ 9433652 w 12192000"/>
              <a:gd name="connsiteY59" fmla="*/ 1681174 h 3482342"/>
              <a:gd name="connsiteX60" fmla="*/ 9403775 w 12192000"/>
              <a:gd name="connsiteY60" fmla="*/ 1690403 h 3482342"/>
              <a:gd name="connsiteX61" fmla="*/ 9382503 w 12192000"/>
              <a:gd name="connsiteY61" fmla="*/ 1706957 h 3482342"/>
              <a:gd name="connsiteX62" fmla="*/ 9381410 w 12192000"/>
              <a:gd name="connsiteY62" fmla="*/ 1718312 h 3482342"/>
              <a:gd name="connsiteX63" fmla="*/ 9365685 w 12192000"/>
              <a:gd name="connsiteY63" fmla="*/ 1724772 h 3482342"/>
              <a:gd name="connsiteX64" fmla="*/ 9278020 w 12192000"/>
              <a:gd name="connsiteY64" fmla="*/ 1741161 h 3482342"/>
              <a:gd name="connsiteX65" fmla="*/ 9217145 w 12192000"/>
              <a:gd name="connsiteY65" fmla="*/ 1771195 h 3482342"/>
              <a:gd name="connsiteX66" fmla="*/ 8955875 w 12192000"/>
              <a:gd name="connsiteY66" fmla="*/ 1796806 h 3482342"/>
              <a:gd name="connsiteX67" fmla="*/ 8648415 w 12192000"/>
              <a:gd name="connsiteY67" fmla="*/ 1878623 h 3482342"/>
              <a:gd name="connsiteX68" fmla="*/ 8538519 w 12192000"/>
              <a:gd name="connsiteY68" fmla="*/ 1894114 h 3482342"/>
              <a:gd name="connsiteX69" fmla="*/ 8506541 w 12192000"/>
              <a:gd name="connsiteY69" fmla="*/ 1905955 h 3482342"/>
              <a:gd name="connsiteX70" fmla="*/ 8236214 w 12192000"/>
              <a:gd name="connsiteY70" fmla="*/ 1909725 h 3482342"/>
              <a:gd name="connsiteX71" fmla="*/ 8132104 w 12192000"/>
              <a:gd name="connsiteY71" fmla="*/ 1895727 h 3482342"/>
              <a:gd name="connsiteX72" fmla="*/ 7918078 w 12192000"/>
              <a:gd name="connsiteY72" fmla="*/ 1862668 h 3482342"/>
              <a:gd name="connsiteX73" fmla="*/ 7817899 w 12192000"/>
              <a:gd name="connsiteY73" fmla="*/ 1862176 h 3482342"/>
              <a:gd name="connsiteX74" fmla="*/ 7768994 w 12192000"/>
              <a:gd name="connsiteY74" fmla="*/ 1855721 h 3482342"/>
              <a:gd name="connsiteX75" fmla="*/ 7618027 w 12192000"/>
              <a:gd name="connsiteY75" fmla="*/ 1830959 h 3482342"/>
              <a:gd name="connsiteX76" fmla="*/ 7449425 w 12192000"/>
              <a:gd name="connsiteY76" fmla="*/ 1810910 h 3482342"/>
              <a:gd name="connsiteX77" fmla="*/ 7342915 w 12192000"/>
              <a:gd name="connsiteY77" fmla="*/ 1819827 h 3482342"/>
              <a:gd name="connsiteX78" fmla="*/ 7255191 w 12192000"/>
              <a:gd name="connsiteY78" fmla="*/ 1834354 h 3482342"/>
              <a:gd name="connsiteX79" fmla="*/ 7131205 w 12192000"/>
              <a:gd name="connsiteY79" fmla="*/ 1845557 h 3482342"/>
              <a:gd name="connsiteX80" fmla="*/ 6941837 w 12192000"/>
              <a:gd name="connsiteY80" fmla="*/ 1840640 h 3482342"/>
              <a:gd name="connsiteX81" fmla="*/ 6837145 w 12192000"/>
              <a:gd name="connsiteY81" fmla="*/ 1870724 h 3482342"/>
              <a:gd name="connsiteX82" fmla="*/ 6753991 w 12192000"/>
              <a:gd name="connsiteY82" fmla="*/ 1860969 h 3482342"/>
              <a:gd name="connsiteX83" fmla="*/ 6727754 w 12192000"/>
              <a:gd name="connsiteY83" fmla="*/ 1882372 h 3482342"/>
              <a:gd name="connsiteX84" fmla="*/ 6723371 w 12192000"/>
              <a:gd name="connsiteY84" fmla="*/ 1886494 h 3482342"/>
              <a:gd name="connsiteX85" fmla="*/ 6702779 w 12192000"/>
              <a:gd name="connsiteY85" fmla="*/ 1893601 h 3482342"/>
              <a:gd name="connsiteX86" fmla="*/ 6686657 w 12192000"/>
              <a:gd name="connsiteY86" fmla="*/ 1907344 h 3482342"/>
              <a:gd name="connsiteX87" fmla="*/ 6651330 w 12192000"/>
              <a:gd name="connsiteY87" fmla="*/ 1922921 h 3482342"/>
              <a:gd name="connsiteX88" fmla="*/ 6622958 w 12192000"/>
              <a:gd name="connsiteY88" fmla="*/ 1936255 h 3482342"/>
              <a:gd name="connsiteX89" fmla="*/ 6522602 w 12192000"/>
              <a:gd name="connsiteY89" fmla="*/ 1954133 h 3482342"/>
              <a:gd name="connsiteX90" fmla="*/ 6444344 w 12192000"/>
              <a:gd name="connsiteY90" fmla="*/ 1969663 h 3482342"/>
              <a:gd name="connsiteX91" fmla="*/ 6409626 w 12192000"/>
              <a:gd name="connsiteY91" fmla="*/ 1978846 h 3482342"/>
              <a:gd name="connsiteX92" fmla="*/ 6333446 w 12192000"/>
              <a:gd name="connsiteY92" fmla="*/ 1997163 h 3482342"/>
              <a:gd name="connsiteX93" fmla="*/ 6294933 w 12192000"/>
              <a:gd name="connsiteY93" fmla="*/ 2019412 h 3482342"/>
              <a:gd name="connsiteX94" fmla="*/ 6238719 w 12192000"/>
              <a:gd name="connsiteY94" fmla="*/ 2042547 h 3482342"/>
              <a:gd name="connsiteX95" fmla="*/ 6187205 w 12192000"/>
              <a:gd name="connsiteY95" fmla="*/ 2060048 h 3482342"/>
              <a:gd name="connsiteX96" fmla="*/ 6138780 w 12192000"/>
              <a:gd name="connsiteY96" fmla="*/ 2081918 h 3482342"/>
              <a:gd name="connsiteX97" fmla="*/ 6120125 w 12192000"/>
              <a:gd name="connsiteY97" fmla="*/ 2109475 h 3482342"/>
              <a:gd name="connsiteX98" fmla="*/ 6056576 w 12192000"/>
              <a:gd name="connsiteY98" fmla="*/ 2120066 h 3482342"/>
              <a:gd name="connsiteX99" fmla="*/ 5993794 w 12192000"/>
              <a:gd name="connsiteY99" fmla="*/ 2122569 h 3482342"/>
              <a:gd name="connsiteX100" fmla="*/ 5943601 w 12192000"/>
              <a:gd name="connsiteY100" fmla="*/ 2137719 h 3482342"/>
              <a:gd name="connsiteX101" fmla="*/ 5898141 w 12192000"/>
              <a:gd name="connsiteY101" fmla="*/ 2144806 h 3482342"/>
              <a:gd name="connsiteX102" fmla="*/ 5855337 w 12192000"/>
              <a:gd name="connsiteY102" fmla="*/ 2137719 h 3482342"/>
              <a:gd name="connsiteX103" fmla="*/ 5817682 w 12192000"/>
              <a:gd name="connsiteY103" fmla="*/ 2157358 h 3482342"/>
              <a:gd name="connsiteX104" fmla="*/ 5735300 w 12192000"/>
              <a:gd name="connsiteY104" fmla="*/ 2158902 h 3482342"/>
              <a:gd name="connsiteX105" fmla="*/ 5591469 w 12192000"/>
              <a:gd name="connsiteY105" fmla="*/ 2178389 h 3482342"/>
              <a:gd name="connsiteX106" fmla="*/ 5505818 w 12192000"/>
              <a:gd name="connsiteY106" fmla="*/ 2194207 h 3482342"/>
              <a:gd name="connsiteX107" fmla="*/ 5452860 w 12192000"/>
              <a:gd name="connsiteY107" fmla="*/ 2180085 h 3482342"/>
              <a:gd name="connsiteX108" fmla="*/ 5414282 w 12192000"/>
              <a:gd name="connsiteY108" fmla="*/ 2183070 h 3482342"/>
              <a:gd name="connsiteX109" fmla="*/ 5368369 w 12192000"/>
              <a:gd name="connsiteY109" fmla="*/ 2204272 h 3482342"/>
              <a:gd name="connsiteX110" fmla="*/ 5336354 w 12192000"/>
              <a:gd name="connsiteY110" fmla="*/ 2218920 h 3482342"/>
              <a:gd name="connsiteX111" fmla="*/ 5291263 w 12192000"/>
              <a:gd name="connsiteY111" fmla="*/ 2239182 h 3482342"/>
              <a:gd name="connsiteX112" fmla="*/ 5255152 w 12192000"/>
              <a:gd name="connsiteY112" fmla="*/ 2247164 h 3482342"/>
              <a:gd name="connsiteX113" fmla="*/ 5233796 w 12192000"/>
              <a:gd name="connsiteY113" fmla="*/ 2268260 h 3482342"/>
              <a:gd name="connsiteX114" fmla="*/ 5212786 w 12192000"/>
              <a:gd name="connsiteY114" fmla="*/ 2296592 h 3482342"/>
              <a:gd name="connsiteX115" fmla="*/ 5173523 w 12192000"/>
              <a:gd name="connsiteY115" fmla="*/ 2309057 h 3482342"/>
              <a:gd name="connsiteX116" fmla="*/ 5123830 w 12192000"/>
              <a:gd name="connsiteY116" fmla="*/ 2307070 h 3482342"/>
              <a:gd name="connsiteX117" fmla="*/ 5065426 w 12192000"/>
              <a:gd name="connsiteY117" fmla="*/ 2324076 h 3482342"/>
              <a:gd name="connsiteX118" fmla="*/ 4975908 w 12192000"/>
              <a:gd name="connsiteY118" fmla="*/ 2364128 h 3482342"/>
              <a:gd name="connsiteX119" fmla="*/ 4913723 w 12192000"/>
              <a:gd name="connsiteY119" fmla="*/ 2385265 h 3482342"/>
              <a:gd name="connsiteX120" fmla="*/ 4746485 w 12192000"/>
              <a:gd name="connsiteY120" fmla="*/ 2451769 h 3482342"/>
              <a:gd name="connsiteX121" fmla="*/ 4681588 w 12192000"/>
              <a:gd name="connsiteY121" fmla="*/ 2467494 h 3482342"/>
              <a:gd name="connsiteX122" fmla="*/ 1783655 w 12192000"/>
              <a:gd name="connsiteY122" fmla="*/ 3163860 h 3482342"/>
              <a:gd name="connsiteX123" fmla="*/ 1325955 w 12192000"/>
              <a:gd name="connsiteY123" fmla="*/ 3176692 h 3482342"/>
              <a:gd name="connsiteX124" fmla="*/ 1190384 w 12192000"/>
              <a:gd name="connsiteY124" fmla="*/ 3203504 h 3482342"/>
              <a:gd name="connsiteX125" fmla="*/ 1094537 w 12192000"/>
              <a:gd name="connsiteY125" fmla="*/ 3229469 h 3482342"/>
              <a:gd name="connsiteX126" fmla="*/ 779276 w 12192000"/>
              <a:gd name="connsiteY126" fmla="*/ 3327290 h 3482342"/>
              <a:gd name="connsiteX127" fmla="*/ 600378 w 12192000"/>
              <a:gd name="connsiteY127" fmla="*/ 3335250 h 3482342"/>
              <a:gd name="connsiteX128" fmla="*/ 493457 w 12192000"/>
              <a:gd name="connsiteY128" fmla="*/ 3365044 h 3482342"/>
              <a:gd name="connsiteX129" fmla="*/ 349402 w 12192000"/>
              <a:gd name="connsiteY129" fmla="*/ 3380897 h 3482342"/>
              <a:gd name="connsiteX130" fmla="*/ 192183 w 12192000"/>
              <a:gd name="connsiteY130" fmla="*/ 3460075 h 3482342"/>
              <a:gd name="connsiteX131" fmla="*/ 46713 w 12192000"/>
              <a:gd name="connsiteY131" fmla="*/ 3462986 h 3482342"/>
              <a:gd name="connsiteX132" fmla="*/ 2765 w 12192000"/>
              <a:gd name="connsiteY132" fmla="*/ 3480770 h 3482342"/>
              <a:gd name="connsiteX133" fmla="*/ 0 w 12192000"/>
              <a:gd name="connsiteY133" fmla="*/ 3482342 h 3482342"/>
              <a:gd name="connsiteX134" fmla="*/ 0 w 12192000"/>
              <a:gd name="connsiteY13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6375 w 12192000"/>
              <a:gd name="connsiteY33" fmla="*/ 1342640 h 3482342"/>
              <a:gd name="connsiteX34" fmla="*/ 10636304 w 12192000"/>
              <a:gd name="connsiteY34" fmla="*/ 1342641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39694 w 12192000"/>
              <a:gd name="connsiteY41" fmla="*/ 1406905 h 3482342"/>
              <a:gd name="connsiteX42" fmla="*/ 10405409 w 12192000"/>
              <a:gd name="connsiteY42" fmla="*/ 1422789 h 3482342"/>
              <a:gd name="connsiteX43" fmla="*/ 10370530 w 12192000"/>
              <a:gd name="connsiteY43" fmla="*/ 1441596 h 3482342"/>
              <a:gd name="connsiteX44" fmla="*/ 10300239 w 12192000"/>
              <a:gd name="connsiteY44" fmla="*/ 1456332 h 3482342"/>
              <a:gd name="connsiteX45" fmla="*/ 10264922 w 12192000"/>
              <a:gd name="connsiteY45" fmla="*/ 1472107 h 3482342"/>
              <a:gd name="connsiteX46" fmla="*/ 10229629 w 12192000"/>
              <a:gd name="connsiteY46" fmla="*/ 1470454 h 3482342"/>
              <a:gd name="connsiteX47" fmla="*/ 10201385 w 12192000"/>
              <a:gd name="connsiteY47" fmla="*/ 1477515 h 3482342"/>
              <a:gd name="connsiteX48" fmla="*/ 10151958 w 12192000"/>
              <a:gd name="connsiteY48" fmla="*/ 1477515 h 3482342"/>
              <a:gd name="connsiteX49" fmla="*/ 10120184 w 12192000"/>
              <a:gd name="connsiteY49" fmla="*/ 1466924 h 3482342"/>
              <a:gd name="connsiteX50" fmla="*/ 10081348 w 12192000"/>
              <a:gd name="connsiteY50" fmla="*/ 1481046 h 3482342"/>
              <a:gd name="connsiteX51" fmla="*/ 10058690 w 12192000"/>
              <a:gd name="connsiteY51" fmla="*/ 1474888 h 3482342"/>
              <a:gd name="connsiteX52" fmla="*/ 10004424 w 12192000"/>
              <a:gd name="connsiteY52" fmla="*/ 1489801 h 3482342"/>
              <a:gd name="connsiteX53" fmla="*/ 9999951 w 12192000"/>
              <a:gd name="connsiteY53" fmla="*/ 1499127 h 3482342"/>
              <a:gd name="connsiteX54" fmla="*/ 9845462 w 12192000"/>
              <a:gd name="connsiteY54" fmla="*/ 1548192 h 3482342"/>
              <a:gd name="connsiteX55" fmla="*/ 9736156 w 12192000"/>
              <a:gd name="connsiteY55" fmla="*/ 1581928 h 3482342"/>
              <a:gd name="connsiteX56" fmla="*/ 9693355 w 12192000"/>
              <a:gd name="connsiteY56" fmla="*/ 1602632 h 3482342"/>
              <a:gd name="connsiteX57" fmla="*/ 9664242 w 12192000"/>
              <a:gd name="connsiteY57" fmla="*/ 1622075 h 3482342"/>
              <a:gd name="connsiteX58" fmla="*/ 9579195 w 12192000"/>
              <a:gd name="connsiteY58" fmla="*/ 1648017 h 3482342"/>
              <a:gd name="connsiteX59" fmla="*/ 9433652 w 12192000"/>
              <a:gd name="connsiteY59" fmla="*/ 1681174 h 3482342"/>
              <a:gd name="connsiteX60" fmla="*/ 9403775 w 12192000"/>
              <a:gd name="connsiteY60" fmla="*/ 1690403 h 3482342"/>
              <a:gd name="connsiteX61" fmla="*/ 9382503 w 12192000"/>
              <a:gd name="connsiteY61" fmla="*/ 1706957 h 3482342"/>
              <a:gd name="connsiteX62" fmla="*/ 9381410 w 12192000"/>
              <a:gd name="connsiteY62" fmla="*/ 1718312 h 3482342"/>
              <a:gd name="connsiteX63" fmla="*/ 9365685 w 12192000"/>
              <a:gd name="connsiteY63" fmla="*/ 1724772 h 3482342"/>
              <a:gd name="connsiteX64" fmla="*/ 9278020 w 12192000"/>
              <a:gd name="connsiteY64" fmla="*/ 1741161 h 3482342"/>
              <a:gd name="connsiteX65" fmla="*/ 9217145 w 12192000"/>
              <a:gd name="connsiteY65" fmla="*/ 1771195 h 3482342"/>
              <a:gd name="connsiteX66" fmla="*/ 8955875 w 12192000"/>
              <a:gd name="connsiteY66" fmla="*/ 1796806 h 3482342"/>
              <a:gd name="connsiteX67" fmla="*/ 8648415 w 12192000"/>
              <a:gd name="connsiteY67" fmla="*/ 1878623 h 3482342"/>
              <a:gd name="connsiteX68" fmla="*/ 8538519 w 12192000"/>
              <a:gd name="connsiteY68" fmla="*/ 1894114 h 3482342"/>
              <a:gd name="connsiteX69" fmla="*/ 8506541 w 12192000"/>
              <a:gd name="connsiteY69" fmla="*/ 1905955 h 3482342"/>
              <a:gd name="connsiteX70" fmla="*/ 8236214 w 12192000"/>
              <a:gd name="connsiteY70" fmla="*/ 1909725 h 3482342"/>
              <a:gd name="connsiteX71" fmla="*/ 8132104 w 12192000"/>
              <a:gd name="connsiteY71" fmla="*/ 1895727 h 3482342"/>
              <a:gd name="connsiteX72" fmla="*/ 7918078 w 12192000"/>
              <a:gd name="connsiteY72" fmla="*/ 1862668 h 3482342"/>
              <a:gd name="connsiteX73" fmla="*/ 7817899 w 12192000"/>
              <a:gd name="connsiteY73" fmla="*/ 1862176 h 3482342"/>
              <a:gd name="connsiteX74" fmla="*/ 7768994 w 12192000"/>
              <a:gd name="connsiteY74" fmla="*/ 1855721 h 3482342"/>
              <a:gd name="connsiteX75" fmla="*/ 7618027 w 12192000"/>
              <a:gd name="connsiteY75" fmla="*/ 1830959 h 3482342"/>
              <a:gd name="connsiteX76" fmla="*/ 7449425 w 12192000"/>
              <a:gd name="connsiteY76" fmla="*/ 1810910 h 3482342"/>
              <a:gd name="connsiteX77" fmla="*/ 7342915 w 12192000"/>
              <a:gd name="connsiteY77" fmla="*/ 1819827 h 3482342"/>
              <a:gd name="connsiteX78" fmla="*/ 7255191 w 12192000"/>
              <a:gd name="connsiteY78" fmla="*/ 1834354 h 3482342"/>
              <a:gd name="connsiteX79" fmla="*/ 7131205 w 12192000"/>
              <a:gd name="connsiteY79" fmla="*/ 1845557 h 3482342"/>
              <a:gd name="connsiteX80" fmla="*/ 6941837 w 12192000"/>
              <a:gd name="connsiteY80" fmla="*/ 1840640 h 3482342"/>
              <a:gd name="connsiteX81" fmla="*/ 6837145 w 12192000"/>
              <a:gd name="connsiteY81" fmla="*/ 1870724 h 3482342"/>
              <a:gd name="connsiteX82" fmla="*/ 6753991 w 12192000"/>
              <a:gd name="connsiteY82" fmla="*/ 1860969 h 3482342"/>
              <a:gd name="connsiteX83" fmla="*/ 6727754 w 12192000"/>
              <a:gd name="connsiteY83" fmla="*/ 1882372 h 3482342"/>
              <a:gd name="connsiteX84" fmla="*/ 6723371 w 12192000"/>
              <a:gd name="connsiteY84" fmla="*/ 1886494 h 3482342"/>
              <a:gd name="connsiteX85" fmla="*/ 6702779 w 12192000"/>
              <a:gd name="connsiteY85" fmla="*/ 1893601 h 3482342"/>
              <a:gd name="connsiteX86" fmla="*/ 6686657 w 12192000"/>
              <a:gd name="connsiteY86" fmla="*/ 1907344 h 3482342"/>
              <a:gd name="connsiteX87" fmla="*/ 6651330 w 12192000"/>
              <a:gd name="connsiteY87" fmla="*/ 1922921 h 3482342"/>
              <a:gd name="connsiteX88" fmla="*/ 6622958 w 12192000"/>
              <a:gd name="connsiteY88" fmla="*/ 1936255 h 3482342"/>
              <a:gd name="connsiteX89" fmla="*/ 6522602 w 12192000"/>
              <a:gd name="connsiteY89" fmla="*/ 1954133 h 3482342"/>
              <a:gd name="connsiteX90" fmla="*/ 6444344 w 12192000"/>
              <a:gd name="connsiteY90" fmla="*/ 1969663 h 3482342"/>
              <a:gd name="connsiteX91" fmla="*/ 6409626 w 12192000"/>
              <a:gd name="connsiteY91" fmla="*/ 1978846 h 3482342"/>
              <a:gd name="connsiteX92" fmla="*/ 6333446 w 12192000"/>
              <a:gd name="connsiteY92" fmla="*/ 1997163 h 3482342"/>
              <a:gd name="connsiteX93" fmla="*/ 6294933 w 12192000"/>
              <a:gd name="connsiteY93" fmla="*/ 2019412 h 3482342"/>
              <a:gd name="connsiteX94" fmla="*/ 6238719 w 12192000"/>
              <a:gd name="connsiteY94" fmla="*/ 2042547 h 3482342"/>
              <a:gd name="connsiteX95" fmla="*/ 6187205 w 12192000"/>
              <a:gd name="connsiteY95" fmla="*/ 2060048 h 3482342"/>
              <a:gd name="connsiteX96" fmla="*/ 6138780 w 12192000"/>
              <a:gd name="connsiteY96" fmla="*/ 2081918 h 3482342"/>
              <a:gd name="connsiteX97" fmla="*/ 6120125 w 12192000"/>
              <a:gd name="connsiteY97" fmla="*/ 2109475 h 3482342"/>
              <a:gd name="connsiteX98" fmla="*/ 6056576 w 12192000"/>
              <a:gd name="connsiteY98" fmla="*/ 2120066 h 3482342"/>
              <a:gd name="connsiteX99" fmla="*/ 5993794 w 12192000"/>
              <a:gd name="connsiteY99" fmla="*/ 2122569 h 3482342"/>
              <a:gd name="connsiteX100" fmla="*/ 5943601 w 12192000"/>
              <a:gd name="connsiteY100" fmla="*/ 2137719 h 3482342"/>
              <a:gd name="connsiteX101" fmla="*/ 5898141 w 12192000"/>
              <a:gd name="connsiteY101" fmla="*/ 2144806 h 3482342"/>
              <a:gd name="connsiteX102" fmla="*/ 5855337 w 12192000"/>
              <a:gd name="connsiteY102" fmla="*/ 2137719 h 3482342"/>
              <a:gd name="connsiteX103" fmla="*/ 5817682 w 12192000"/>
              <a:gd name="connsiteY103" fmla="*/ 2157358 h 3482342"/>
              <a:gd name="connsiteX104" fmla="*/ 5735300 w 12192000"/>
              <a:gd name="connsiteY104" fmla="*/ 2158902 h 3482342"/>
              <a:gd name="connsiteX105" fmla="*/ 5591469 w 12192000"/>
              <a:gd name="connsiteY105" fmla="*/ 2178389 h 3482342"/>
              <a:gd name="connsiteX106" fmla="*/ 5505818 w 12192000"/>
              <a:gd name="connsiteY106" fmla="*/ 2194207 h 3482342"/>
              <a:gd name="connsiteX107" fmla="*/ 5452860 w 12192000"/>
              <a:gd name="connsiteY107" fmla="*/ 2180085 h 3482342"/>
              <a:gd name="connsiteX108" fmla="*/ 5414282 w 12192000"/>
              <a:gd name="connsiteY108" fmla="*/ 2183070 h 3482342"/>
              <a:gd name="connsiteX109" fmla="*/ 5368369 w 12192000"/>
              <a:gd name="connsiteY109" fmla="*/ 2204272 h 3482342"/>
              <a:gd name="connsiteX110" fmla="*/ 5336354 w 12192000"/>
              <a:gd name="connsiteY110" fmla="*/ 2218920 h 3482342"/>
              <a:gd name="connsiteX111" fmla="*/ 5291263 w 12192000"/>
              <a:gd name="connsiteY111" fmla="*/ 2239182 h 3482342"/>
              <a:gd name="connsiteX112" fmla="*/ 5255152 w 12192000"/>
              <a:gd name="connsiteY112" fmla="*/ 2247164 h 3482342"/>
              <a:gd name="connsiteX113" fmla="*/ 5233796 w 12192000"/>
              <a:gd name="connsiteY113" fmla="*/ 2268260 h 3482342"/>
              <a:gd name="connsiteX114" fmla="*/ 5212786 w 12192000"/>
              <a:gd name="connsiteY114" fmla="*/ 2296592 h 3482342"/>
              <a:gd name="connsiteX115" fmla="*/ 5173523 w 12192000"/>
              <a:gd name="connsiteY115" fmla="*/ 2309057 h 3482342"/>
              <a:gd name="connsiteX116" fmla="*/ 5123830 w 12192000"/>
              <a:gd name="connsiteY116" fmla="*/ 2307070 h 3482342"/>
              <a:gd name="connsiteX117" fmla="*/ 5065426 w 12192000"/>
              <a:gd name="connsiteY117" fmla="*/ 2324076 h 3482342"/>
              <a:gd name="connsiteX118" fmla="*/ 4975908 w 12192000"/>
              <a:gd name="connsiteY118" fmla="*/ 2364128 h 3482342"/>
              <a:gd name="connsiteX119" fmla="*/ 4913723 w 12192000"/>
              <a:gd name="connsiteY119" fmla="*/ 2385265 h 3482342"/>
              <a:gd name="connsiteX120" fmla="*/ 4746485 w 12192000"/>
              <a:gd name="connsiteY120" fmla="*/ 2451769 h 3482342"/>
              <a:gd name="connsiteX121" fmla="*/ 4681588 w 12192000"/>
              <a:gd name="connsiteY121" fmla="*/ 2467494 h 3482342"/>
              <a:gd name="connsiteX122" fmla="*/ 1783655 w 12192000"/>
              <a:gd name="connsiteY122" fmla="*/ 3163860 h 3482342"/>
              <a:gd name="connsiteX123" fmla="*/ 1325955 w 12192000"/>
              <a:gd name="connsiteY123" fmla="*/ 3176692 h 3482342"/>
              <a:gd name="connsiteX124" fmla="*/ 1190384 w 12192000"/>
              <a:gd name="connsiteY124" fmla="*/ 3203504 h 3482342"/>
              <a:gd name="connsiteX125" fmla="*/ 1094537 w 12192000"/>
              <a:gd name="connsiteY125" fmla="*/ 3229469 h 3482342"/>
              <a:gd name="connsiteX126" fmla="*/ 779276 w 12192000"/>
              <a:gd name="connsiteY126" fmla="*/ 3327290 h 3482342"/>
              <a:gd name="connsiteX127" fmla="*/ 600378 w 12192000"/>
              <a:gd name="connsiteY127" fmla="*/ 3335250 h 3482342"/>
              <a:gd name="connsiteX128" fmla="*/ 493457 w 12192000"/>
              <a:gd name="connsiteY128" fmla="*/ 3365044 h 3482342"/>
              <a:gd name="connsiteX129" fmla="*/ 349402 w 12192000"/>
              <a:gd name="connsiteY129" fmla="*/ 3380897 h 3482342"/>
              <a:gd name="connsiteX130" fmla="*/ 192183 w 12192000"/>
              <a:gd name="connsiteY130" fmla="*/ 3460075 h 3482342"/>
              <a:gd name="connsiteX131" fmla="*/ 46713 w 12192000"/>
              <a:gd name="connsiteY131" fmla="*/ 3462986 h 3482342"/>
              <a:gd name="connsiteX132" fmla="*/ 2765 w 12192000"/>
              <a:gd name="connsiteY132" fmla="*/ 3480770 h 3482342"/>
              <a:gd name="connsiteX133" fmla="*/ 0 w 12192000"/>
              <a:gd name="connsiteY133" fmla="*/ 3482342 h 3482342"/>
              <a:gd name="connsiteX134" fmla="*/ 0 w 12192000"/>
              <a:gd name="connsiteY13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71654 w 12192000"/>
              <a:gd name="connsiteY25" fmla="*/ 1177422 h 3482342"/>
              <a:gd name="connsiteX26" fmla="*/ 11028687 w 12192000"/>
              <a:gd name="connsiteY26" fmla="*/ 1199018 h 3482342"/>
              <a:gd name="connsiteX27" fmla="*/ 10974565 w 12192000"/>
              <a:gd name="connsiteY27" fmla="*/ 1226849 h 3482342"/>
              <a:gd name="connsiteX28" fmla="*/ 10960443 w 12192000"/>
              <a:gd name="connsiteY28" fmla="*/ 1244502 h 3482342"/>
              <a:gd name="connsiteX29" fmla="*/ 10879242 w 12192000"/>
              <a:gd name="connsiteY29" fmla="*/ 1269215 h 3482342"/>
              <a:gd name="connsiteX30" fmla="*/ 10850998 w 12192000"/>
              <a:gd name="connsiteY30" fmla="*/ 1269215 h 3482342"/>
              <a:gd name="connsiteX31" fmla="*/ 10815658 w 12192000"/>
              <a:gd name="connsiteY31" fmla="*/ 1287849 h 3482342"/>
              <a:gd name="connsiteX32" fmla="*/ 10723900 w 12192000"/>
              <a:gd name="connsiteY32" fmla="*/ 1318642 h 3482342"/>
              <a:gd name="connsiteX33" fmla="*/ 10699186 w 12192000"/>
              <a:gd name="connsiteY33" fmla="*/ 1322173 h 3482342"/>
              <a:gd name="connsiteX34" fmla="*/ 10676375 w 12192000"/>
              <a:gd name="connsiteY34" fmla="*/ 1342640 h 3482342"/>
              <a:gd name="connsiteX35" fmla="*/ 10636304 w 12192000"/>
              <a:gd name="connsiteY35" fmla="*/ 1342641 h 3482342"/>
              <a:gd name="connsiteX36" fmla="*/ 10603863 w 12192000"/>
              <a:gd name="connsiteY36" fmla="*/ 1346886 h 3482342"/>
              <a:gd name="connsiteX37" fmla="*/ 10573203 w 12192000"/>
              <a:gd name="connsiteY37" fmla="*/ 1351996 h 3482342"/>
              <a:gd name="connsiteX38" fmla="*/ 10547375 w 12192000"/>
              <a:gd name="connsiteY38" fmla="*/ 1375130 h 3482342"/>
              <a:gd name="connsiteX39" fmla="*/ 10513263 w 12192000"/>
              <a:gd name="connsiteY39" fmla="*/ 1371939 h 3482342"/>
              <a:gd name="connsiteX40" fmla="*/ 10487356 w 12192000"/>
              <a:gd name="connsiteY40" fmla="*/ 1385722 h 3482342"/>
              <a:gd name="connsiteX41" fmla="*/ 10464012 w 12192000"/>
              <a:gd name="connsiteY41" fmla="*/ 1391778 h 3482342"/>
              <a:gd name="connsiteX42" fmla="*/ 10439694 w 12192000"/>
              <a:gd name="connsiteY42" fmla="*/ 1406905 h 3482342"/>
              <a:gd name="connsiteX43" fmla="*/ 10405409 w 12192000"/>
              <a:gd name="connsiteY43" fmla="*/ 1422789 h 3482342"/>
              <a:gd name="connsiteX44" fmla="*/ 10370530 w 12192000"/>
              <a:gd name="connsiteY44" fmla="*/ 1441596 h 3482342"/>
              <a:gd name="connsiteX45" fmla="*/ 10300239 w 12192000"/>
              <a:gd name="connsiteY45" fmla="*/ 1456332 h 3482342"/>
              <a:gd name="connsiteX46" fmla="*/ 10264922 w 12192000"/>
              <a:gd name="connsiteY46" fmla="*/ 1472107 h 3482342"/>
              <a:gd name="connsiteX47" fmla="*/ 10229629 w 12192000"/>
              <a:gd name="connsiteY47" fmla="*/ 1470454 h 3482342"/>
              <a:gd name="connsiteX48" fmla="*/ 10201385 w 12192000"/>
              <a:gd name="connsiteY48" fmla="*/ 1477515 h 3482342"/>
              <a:gd name="connsiteX49" fmla="*/ 10151958 w 12192000"/>
              <a:gd name="connsiteY49" fmla="*/ 1477515 h 3482342"/>
              <a:gd name="connsiteX50" fmla="*/ 10120184 w 12192000"/>
              <a:gd name="connsiteY50" fmla="*/ 1466924 h 3482342"/>
              <a:gd name="connsiteX51" fmla="*/ 10081348 w 12192000"/>
              <a:gd name="connsiteY51" fmla="*/ 1481046 h 3482342"/>
              <a:gd name="connsiteX52" fmla="*/ 10058690 w 12192000"/>
              <a:gd name="connsiteY52" fmla="*/ 1474888 h 3482342"/>
              <a:gd name="connsiteX53" fmla="*/ 10004424 w 12192000"/>
              <a:gd name="connsiteY53" fmla="*/ 1489801 h 3482342"/>
              <a:gd name="connsiteX54" fmla="*/ 9999951 w 12192000"/>
              <a:gd name="connsiteY54" fmla="*/ 1499127 h 3482342"/>
              <a:gd name="connsiteX55" fmla="*/ 9845462 w 12192000"/>
              <a:gd name="connsiteY55" fmla="*/ 1548192 h 3482342"/>
              <a:gd name="connsiteX56" fmla="*/ 9736156 w 12192000"/>
              <a:gd name="connsiteY56" fmla="*/ 1581928 h 3482342"/>
              <a:gd name="connsiteX57" fmla="*/ 9693355 w 12192000"/>
              <a:gd name="connsiteY57" fmla="*/ 1602632 h 3482342"/>
              <a:gd name="connsiteX58" fmla="*/ 9664242 w 12192000"/>
              <a:gd name="connsiteY58" fmla="*/ 1622075 h 3482342"/>
              <a:gd name="connsiteX59" fmla="*/ 9579195 w 12192000"/>
              <a:gd name="connsiteY59" fmla="*/ 1648017 h 3482342"/>
              <a:gd name="connsiteX60" fmla="*/ 9433652 w 12192000"/>
              <a:gd name="connsiteY60" fmla="*/ 1681174 h 3482342"/>
              <a:gd name="connsiteX61" fmla="*/ 9403775 w 12192000"/>
              <a:gd name="connsiteY61" fmla="*/ 1690403 h 3482342"/>
              <a:gd name="connsiteX62" fmla="*/ 9382503 w 12192000"/>
              <a:gd name="connsiteY62" fmla="*/ 1706957 h 3482342"/>
              <a:gd name="connsiteX63" fmla="*/ 9381410 w 12192000"/>
              <a:gd name="connsiteY63" fmla="*/ 1718312 h 3482342"/>
              <a:gd name="connsiteX64" fmla="*/ 9365685 w 12192000"/>
              <a:gd name="connsiteY64" fmla="*/ 1724772 h 3482342"/>
              <a:gd name="connsiteX65" fmla="*/ 9278020 w 12192000"/>
              <a:gd name="connsiteY65" fmla="*/ 1741161 h 3482342"/>
              <a:gd name="connsiteX66" fmla="*/ 9217145 w 12192000"/>
              <a:gd name="connsiteY66" fmla="*/ 1771195 h 3482342"/>
              <a:gd name="connsiteX67" fmla="*/ 8955875 w 12192000"/>
              <a:gd name="connsiteY67" fmla="*/ 1796806 h 3482342"/>
              <a:gd name="connsiteX68" fmla="*/ 8648415 w 12192000"/>
              <a:gd name="connsiteY68" fmla="*/ 1878623 h 3482342"/>
              <a:gd name="connsiteX69" fmla="*/ 8538519 w 12192000"/>
              <a:gd name="connsiteY69" fmla="*/ 1894114 h 3482342"/>
              <a:gd name="connsiteX70" fmla="*/ 8506541 w 12192000"/>
              <a:gd name="connsiteY70" fmla="*/ 1905955 h 3482342"/>
              <a:gd name="connsiteX71" fmla="*/ 8236214 w 12192000"/>
              <a:gd name="connsiteY71" fmla="*/ 1909725 h 3482342"/>
              <a:gd name="connsiteX72" fmla="*/ 8132104 w 12192000"/>
              <a:gd name="connsiteY72" fmla="*/ 1895727 h 3482342"/>
              <a:gd name="connsiteX73" fmla="*/ 7918078 w 12192000"/>
              <a:gd name="connsiteY73" fmla="*/ 1862668 h 3482342"/>
              <a:gd name="connsiteX74" fmla="*/ 7817899 w 12192000"/>
              <a:gd name="connsiteY74" fmla="*/ 1862176 h 3482342"/>
              <a:gd name="connsiteX75" fmla="*/ 7768994 w 12192000"/>
              <a:gd name="connsiteY75" fmla="*/ 1855721 h 3482342"/>
              <a:gd name="connsiteX76" fmla="*/ 7618027 w 12192000"/>
              <a:gd name="connsiteY76" fmla="*/ 1830959 h 3482342"/>
              <a:gd name="connsiteX77" fmla="*/ 7449425 w 12192000"/>
              <a:gd name="connsiteY77" fmla="*/ 1810910 h 3482342"/>
              <a:gd name="connsiteX78" fmla="*/ 7342915 w 12192000"/>
              <a:gd name="connsiteY78" fmla="*/ 1819827 h 3482342"/>
              <a:gd name="connsiteX79" fmla="*/ 7255191 w 12192000"/>
              <a:gd name="connsiteY79" fmla="*/ 1834354 h 3482342"/>
              <a:gd name="connsiteX80" fmla="*/ 7131205 w 12192000"/>
              <a:gd name="connsiteY80" fmla="*/ 1845557 h 3482342"/>
              <a:gd name="connsiteX81" fmla="*/ 6941837 w 12192000"/>
              <a:gd name="connsiteY81" fmla="*/ 1840640 h 3482342"/>
              <a:gd name="connsiteX82" fmla="*/ 6837145 w 12192000"/>
              <a:gd name="connsiteY82" fmla="*/ 1870724 h 3482342"/>
              <a:gd name="connsiteX83" fmla="*/ 6753991 w 12192000"/>
              <a:gd name="connsiteY83" fmla="*/ 1860969 h 3482342"/>
              <a:gd name="connsiteX84" fmla="*/ 6727754 w 12192000"/>
              <a:gd name="connsiteY84" fmla="*/ 1882372 h 3482342"/>
              <a:gd name="connsiteX85" fmla="*/ 6723371 w 12192000"/>
              <a:gd name="connsiteY85" fmla="*/ 1886494 h 3482342"/>
              <a:gd name="connsiteX86" fmla="*/ 6702779 w 12192000"/>
              <a:gd name="connsiteY86" fmla="*/ 1893601 h 3482342"/>
              <a:gd name="connsiteX87" fmla="*/ 6686657 w 12192000"/>
              <a:gd name="connsiteY87" fmla="*/ 1907344 h 3482342"/>
              <a:gd name="connsiteX88" fmla="*/ 6651330 w 12192000"/>
              <a:gd name="connsiteY88" fmla="*/ 1922921 h 3482342"/>
              <a:gd name="connsiteX89" fmla="*/ 6622958 w 12192000"/>
              <a:gd name="connsiteY89" fmla="*/ 1936255 h 3482342"/>
              <a:gd name="connsiteX90" fmla="*/ 6522602 w 12192000"/>
              <a:gd name="connsiteY90" fmla="*/ 1954133 h 3482342"/>
              <a:gd name="connsiteX91" fmla="*/ 6444344 w 12192000"/>
              <a:gd name="connsiteY91" fmla="*/ 1969663 h 3482342"/>
              <a:gd name="connsiteX92" fmla="*/ 6409626 w 12192000"/>
              <a:gd name="connsiteY92" fmla="*/ 1978846 h 3482342"/>
              <a:gd name="connsiteX93" fmla="*/ 6333446 w 12192000"/>
              <a:gd name="connsiteY93" fmla="*/ 1997163 h 3482342"/>
              <a:gd name="connsiteX94" fmla="*/ 6294933 w 12192000"/>
              <a:gd name="connsiteY94" fmla="*/ 2019412 h 3482342"/>
              <a:gd name="connsiteX95" fmla="*/ 6238719 w 12192000"/>
              <a:gd name="connsiteY95" fmla="*/ 2042547 h 3482342"/>
              <a:gd name="connsiteX96" fmla="*/ 6187205 w 12192000"/>
              <a:gd name="connsiteY96" fmla="*/ 2060048 h 3482342"/>
              <a:gd name="connsiteX97" fmla="*/ 6138780 w 12192000"/>
              <a:gd name="connsiteY97" fmla="*/ 2081918 h 3482342"/>
              <a:gd name="connsiteX98" fmla="*/ 6120125 w 12192000"/>
              <a:gd name="connsiteY98" fmla="*/ 2109475 h 3482342"/>
              <a:gd name="connsiteX99" fmla="*/ 6056576 w 12192000"/>
              <a:gd name="connsiteY99" fmla="*/ 2120066 h 3482342"/>
              <a:gd name="connsiteX100" fmla="*/ 5993794 w 12192000"/>
              <a:gd name="connsiteY100" fmla="*/ 2122569 h 3482342"/>
              <a:gd name="connsiteX101" fmla="*/ 5943601 w 12192000"/>
              <a:gd name="connsiteY101" fmla="*/ 2137719 h 3482342"/>
              <a:gd name="connsiteX102" fmla="*/ 5898141 w 12192000"/>
              <a:gd name="connsiteY102" fmla="*/ 2144806 h 3482342"/>
              <a:gd name="connsiteX103" fmla="*/ 5855337 w 12192000"/>
              <a:gd name="connsiteY103" fmla="*/ 2137719 h 3482342"/>
              <a:gd name="connsiteX104" fmla="*/ 5817682 w 12192000"/>
              <a:gd name="connsiteY104" fmla="*/ 2157358 h 3482342"/>
              <a:gd name="connsiteX105" fmla="*/ 5735300 w 12192000"/>
              <a:gd name="connsiteY105" fmla="*/ 2158902 h 3482342"/>
              <a:gd name="connsiteX106" fmla="*/ 5591469 w 12192000"/>
              <a:gd name="connsiteY106" fmla="*/ 2178389 h 3482342"/>
              <a:gd name="connsiteX107" fmla="*/ 5505818 w 12192000"/>
              <a:gd name="connsiteY107" fmla="*/ 2194207 h 3482342"/>
              <a:gd name="connsiteX108" fmla="*/ 5452860 w 12192000"/>
              <a:gd name="connsiteY108" fmla="*/ 2180085 h 3482342"/>
              <a:gd name="connsiteX109" fmla="*/ 5414282 w 12192000"/>
              <a:gd name="connsiteY109" fmla="*/ 2183070 h 3482342"/>
              <a:gd name="connsiteX110" fmla="*/ 5368369 w 12192000"/>
              <a:gd name="connsiteY110" fmla="*/ 2204272 h 3482342"/>
              <a:gd name="connsiteX111" fmla="*/ 5336354 w 12192000"/>
              <a:gd name="connsiteY111" fmla="*/ 2218920 h 3482342"/>
              <a:gd name="connsiteX112" fmla="*/ 5291263 w 12192000"/>
              <a:gd name="connsiteY112" fmla="*/ 2239182 h 3482342"/>
              <a:gd name="connsiteX113" fmla="*/ 5255152 w 12192000"/>
              <a:gd name="connsiteY113" fmla="*/ 2247164 h 3482342"/>
              <a:gd name="connsiteX114" fmla="*/ 5233796 w 12192000"/>
              <a:gd name="connsiteY114" fmla="*/ 2268260 h 3482342"/>
              <a:gd name="connsiteX115" fmla="*/ 5212786 w 12192000"/>
              <a:gd name="connsiteY115" fmla="*/ 2296592 h 3482342"/>
              <a:gd name="connsiteX116" fmla="*/ 5173523 w 12192000"/>
              <a:gd name="connsiteY116" fmla="*/ 2309057 h 3482342"/>
              <a:gd name="connsiteX117" fmla="*/ 5123830 w 12192000"/>
              <a:gd name="connsiteY117" fmla="*/ 2307070 h 3482342"/>
              <a:gd name="connsiteX118" fmla="*/ 5065426 w 12192000"/>
              <a:gd name="connsiteY118" fmla="*/ 2324076 h 3482342"/>
              <a:gd name="connsiteX119" fmla="*/ 4975908 w 12192000"/>
              <a:gd name="connsiteY119" fmla="*/ 2364128 h 3482342"/>
              <a:gd name="connsiteX120" fmla="*/ 4913723 w 12192000"/>
              <a:gd name="connsiteY120" fmla="*/ 2385265 h 3482342"/>
              <a:gd name="connsiteX121" fmla="*/ 4746485 w 12192000"/>
              <a:gd name="connsiteY121" fmla="*/ 2451769 h 3482342"/>
              <a:gd name="connsiteX122" fmla="*/ 4681588 w 12192000"/>
              <a:gd name="connsiteY122" fmla="*/ 2467494 h 3482342"/>
              <a:gd name="connsiteX123" fmla="*/ 1783655 w 12192000"/>
              <a:gd name="connsiteY123" fmla="*/ 3163860 h 3482342"/>
              <a:gd name="connsiteX124" fmla="*/ 1325955 w 12192000"/>
              <a:gd name="connsiteY124" fmla="*/ 3176692 h 3482342"/>
              <a:gd name="connsiteX125" fmla="*/ 1190384 w 12192000"/>
              <a:gd name="connsiteY125" fmla="*/ 3203504 h 3482342"/>
              <a:gd name="connsiteX126" fmla="*/ 1094537 w 12192000"/>
              <a:gd name="connsiteY126" fmla="*/ 3229469 h 3482342"/>
              <a:gd name="connsiteX127" fmla="*/ 779276 w 12192000"/>
              <a:gd name="connsiteY127" fmla="*/ 3327290 h 3482342"/>
              <a:gd name="connsiteX128" fmla="*/ 600378 w 12192000"/>
              <a:gd name="connsiteY128" fmla="*/ 3335250 h 3482342"/>
              <a:gd name="connsiteX129" fmla="*/ 493457 w 12192000"/>
              <a:gd name="connsiteY129" fmla="*/ 3365044 h 3482342"/>
              <a:gd name="connsiteX130" fmla="*/ 349402 w 12192000"/>
              <a:gd name="connsiteY130" fmla="*/ 3380897 h 3482342"/>
              <a:gd name="connsiteX131" fmla="*/ 192183 w 12192000"/>
              <a:gd name="connsiteY131" fmla="*/ 3460075 h 3482342"/>
              <a:gd name="connsiteX132" fmla="*/ 46713 w 12192000"/>
              <a:gd name="connsiteY132" fmla="*/ 3462986 h 3482342"/>
              <a:gd name="connsiteX133" fmla="*/ 2765 w 12192000"/>
              <a:gd name="connsiteY133" fmla="*/ 3480770 h 3482342"/>
              <a:gd name="connsiteX134" fmla="*/ 0 w 12192000"/>
              <a:gd name="connsiteY134" fmla="*/ 3482342 h 3482342"/>
              <a:gd name="connsiteX135" fmla="*/ 0 w 12192000"/>
              <a:gd name="connsiteY13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601229 w 12192000"/>
              <a:gd name="connsiteY15" fmla="*/ 785537 h 3482342"/>
              <a:gd name="connsiteX16" fmla="*/ 11501920 w 12192000"/>
              <a:gd name="connsiteY16" fmla="*/ 813109 h 3482342"/>
              <a:gd name="connsiteX17" fmla="*/ 11405286 w 12192000"/>
              <a:gd name="connsiteY17" fmla="*/ 849086 h 3482342"/>
              <a:gd name="connsiteX18" fmla="*/ 11338523 w 12192000"/>
              <a:gd name="connsiteY18" fmla="*/ 852810 h 3482342"/>
              <a:gd name="connsiteX19" fmla="*/ 11313493 w 12192000"/>
              <a:gd name="connsiteY19" fmla="*/ 880860 h 3482342"/>
              <a:gd name="connsiteX20" fmla="*/ 11228040 w 12192000"/>
              <a:gd name="connsiteY20" fmla="*/ 958953 h 3482342"/>
              <a:gd name="connsiteX21" fmla="*/ 11196987 w 12192000"/>
              <a:gd name="connsiteY21" fmla="*/ 1000897 h 3482342"/>
              <a:gd name="connsiteX22" fmla="*/ 11193568 w 12192000"/>
              <a:gd name="connsiteY22" fmla="*/ 1039464 h 3482342"/>
              <a:gd name="connsiteX23" fmla="*/ 11175804 w 12192000"/>
              <a:gd name="connsiteY23" fmla="*/ 1067977 h 3482342"/>
              <a:gd name="connsiteX24" fmla="*/ 11133438 w 12192000"/>
              <a:gd name="connsiteY24" fmla="*/ 1106812 h 3482342"/>
              <a:gd name="connsiteX25" fmla="*/ 11120819 w 12192000"/>
              <a:gd name="connsiteY25" fmla="*/ 1126133 h 3482342"/>
              <a:gd name="connsiteX26" fmla="*/ 11071654 w 12192000"/>
              <a:gd name="connsiteY26" fmla="*/ 1177422 h 3482342"/>
              <a:gd name="connsiteX27" fmla="*/ 11028687 w 12192000"/>
              <a:gd name="connsiteY27" fmla="*/ 1199018 h 3482342"/>
              <a:gd name="connsiteX28" fmla="*/ 10974565 w 12192000"/>
              <a:gd name="connsiteY28" fmla="*/ 1226849 h 3482342"/>
              <a:gd name="connsiteX29" fmla="*/ 10960443 w 12192000"/>
              <a:gd name="connsiteY29" fmla="*/ 1244502 h 3482342"/>
              <a:gd name="connsiteX30" fmla="*/ 10879242 w 12192000"/>
              <a:gd name="connsiteY30" fmla="*/ 1269215 h 3482342"/>
              <a:gd name="connsiteX31" fmla="*/ 10850998 w 12192000"/>
              <a:gd name="connsiteY31" fmla="*/ 1269215 h 3482342"/>
              <a:gd name="connsiteX32" fmla="*/ 10815658 w 12192000"/>
              <a:gd name="connsiteY32" fmla="*/ 1287849 h 3482342"/>
              <a:gd name="connsiteX33" fmla="*/ 10723900 w 12192000"/>
              <a:gd name="connsiteY33" fmla="*/ 1318642 h 3482342"/>
              <a:gd name="connsiteX34" fmla="*/ 10699186 w 12192000"/>
              <a:gd name="connsiteY34" fmla="*/ 1322173 h 3482342"/>
              <a:gd name="connsiteX35" fmla="*/ 10676375 w 12192000"/>
              <a:gd name="connsiteY35" fmla="*/ 1342640 h 3482342"/>
              <a:gd name="connsiteX36" fmla="*/ 10636304 w 12192000"/>
              <a:gd name="connsiteY36" fmla="*/ 1342641 h 3482342"/>
              <a:gd name="connsiteX37" fmla="*/ 10603863 w 12192000"/>
              <a:gd name="connsiteY37" fmla="*/ 1346886 h 3482342"/>
              <a:gd name="connsiteX38" fmla="*/ 10573203 w 12192000"/>
              <a:gd name="connsiteY38" fmla="*/ 1351996 h 3482342"/>
              <a:gd name="connsiteX39" fmla="*/ 10547375 w 12192000"/>
              <a:gd name="connsiteY39" fmla="*/ 1375130 h 3482342"/>
              <a:gd name="connsiteX40" fmla="*/ 10513263 w 12192000"/>
              <a:gd name="connsiteY40" fmla="*/ 1371939 h 3482342"/>
              <a:gd name="connsiteX41" fmla="*/ 10487356 w 12192000"/>
              <a:gd name="connsiteY41" fmla="*/ 1385722 h 3482342"/>
              <a:gd name="connsiteX42" fmla="*/ 10464012 w 12192000"/>
              <a:gd name="connsiteY42" fmla="*/ 1391778 h 3482342"/>
              <a:gd name="connsiteX43" fmla="*/ 10439694 w 12192000"/>
              <a:gd name="connsiteY43" fmla="*/ 1406905 h 3482342"/>
              <a:gd name="connsiteX44" fmla="*/ 10405409 w 12192000"/>
              <a:gd name="connsiteY44" fmla="*/ 1422789 h 3482342"/>
              <a:gd name="connsiteX45" fmla="*/ 10370530 w 12192000"/>
              <a:gd name="connsiteY45" fmla="*/ 1441596 h 3482342"/>
              <a:gd name="connsiteX46" fmla="*/ 10300239 w 12192000"/>
              <a:gd name="connsiteY46" fmla="*/ 1456332 h 3482342"/>
              <a:gd name="connsiteX47" fmla="*/ 10264922 w 12192000"/>
              <a:gd name="connsiteY47" fmla="*/ 1472107 h 3482342"/>
              <a:gd name="connsiteX48" fmla="*/ 10229629 w 12192000"/>
              <a:gd name="connsiteY48" fmla="*/ 1470454 h 3482342"/>
              <a:gd name="connsiteX49" fmla="*/ 10201385 w 12192000"/>
              <a:gd name="connsiteY49" fmla="*/ 1477515 h 3482342"/>
              <a:gd name="connsiteX50" fmla="*/ 10151958 w 12192000"/>
              <a:gd name="connsiteY50" fmla="*/ 1477515 h 3482342"/>
              <a:gd name="connsiteX51" fmla="*/ 10120184 w 12192000"/>
              <a:gd name="connsiteY51" fmla="*/ 1466924 h 3482342"/>
              <a:gd name="connsiteX52" fmla="*/ 10081348 w 12192000"/>
              <a:gd name="connsiteY52" fmla="*/ 1481046 h 3482342"/>
              <a:gd name="connsiteX53" fmla="*/ 10058690 w 12192000"/>
              <a:gd name="connsiteY53" fmla="*/ 1474888 h 3482342"/>
              <a:gd name="connsiteX54" fmla="*/ 10004424 w 12192000"/>
              <a:gd name="connsiteY54" fmla="*/ 1489801 h 3482342"/>
              <a:gd name="connsiteX55" fmla="*/ 9999951 w 12192000"/>
              <a:gd name="connsiteY55" fmla="*/ 1499127 h 3482342"/>
              <a:gd name="connsiteX56" fmla="*/ 9845462 w 12192000"/>
              <a:gd name="connsiteY56" fmla="*/ 1548192 h 3482342"/>
              <a:gd name="connsiteX57" fmla="*/ 9736156 w 12192000"/>
              <a:gd name="connsiteY57" fmla="*/ 1581928 h 3482342"/>
              <a:gd name="connsiteX58" fmla="*/ 9693355 w 12192000"/>
              <a:gd name="connsiteY58" fmla="*/ 1602632 h 3482342"/>
              <a:gd name="connsiteX59" fmla="*/ 9664242 w 12192000"/>
              <a:gd name="connsiteY59" fmla="*/ 1622075 h 3482342"/>
              <a:gd name="connsiteX60" fmla="*/ 9579195 w 12192000"/>
              <a:gd name="connsiteY60" fmla="*/ 1648017 h 3482342"/>
              <a:gd name="connsiteX61" fmla="*/ 9433652 w 12192000"/>
              <a:gd name="connsiteY61" fmla="*/ 1681174 h 3482342"/>
              <a:gd name="connsiteX62" fmla="*/ 9403775 w 12192000"/>
              <a:gd name="connsiteY62" fmla="*/ 1690403 h 3482342"/>
              <a:gd name="connsiteX63" fmla="*/ 9382503 w 12192000"/>
              <a:gd name="connsiteY63" fmla="*/ 1706957 h 3482342"/>
              <a:gd name="connsiteX64" fmla="*/ 9381410 w 12192000"/>
              <a:gd name="connsiteY64" fmla="*/ 1718312 h 3482342"/>
              <a:gd name="connsiteX65" fmla="*/ 9365685 w 12192000"/>
              <a:gd name="connsiteY65" fmla="*/ 1724772 h 3482342"/>
              <a:gd name="connsiteX66" fmla="*/ 9278020 w 12192000"/>
              <a:gd name="connsiteY66" fmla="*/ 1741161 h 3482342"/>
              <a:gd name="connsiteX67" fmla="*/ 9217145 w 12192000"/>
              <a:gd name="connsiteY67" fmla="*/ 1771195 h 3482342"/>
              <a:gd name="connsiteX68" fmla="*/ 8955875 w 12192000"/>
              <a:gd name="connsiteY68" fmla="*/ 1796806 h 3482342"/>
              <a:gd name="connsiteX69" fmla="*/ 8648415 w 12192000"/>
              <a:gd name="connsiteY69" fmla="*/ 1878623 h 3482342"/>
              <a:gd name="connsiteX70" fmla="*/ 8538519 w 12192000"/>
              <a:gd name="connsiteY70" fmla="*/ 1894114 h 3482342"/>
              <a:gd name="connsiteX71" fmla="*/ 8506541 w 12192000"/>
              <a:gd name="connsiteY71" fmla="*/ 1905955 h 3482342"/>
              <a:gd name="connsiteX72" fmla="*/ 8236214 w 12192000"/>
              <a:gd name="connsiteY72" fmla="*/ 1909725 h 3482342"/>
              <a:gd name="connsiteX73" fmla="*/ 8132104 w 12192000"/>
              <a:gd name="connsiteY73" fmla="*/ 1895727 h 3482342"/>
              <a:gd name="connsiteX74" fmla="*/ 7918078 w 12192000"/>
              <a:gd name="connsiteY74" fmla="*/ 1862668 h 3482342"/>
              <a:gd name="connsiteX75" fmla="*/ 7817899 w 12192000"/>
              <a:gd name="connsiteY75" fmla="*/ 1862176 h 3482342"/>
              <a:gd name="connsiteX76" fmla="*/ 7768994 w 12192000"/>
              <a:gd name="connsiteY76" fmla="*/ 1855721 h 3482342"/>
              <a:gd name="connsiteX77" fmla="*/ 7618027 w 12192000"/>
              <a:gd name="connsiteY77" fmla="*/ 1830959 h 3482342"/>
              <a:gd name="connsiteX78" fmla="*/ 7449425 w 12192000"/>
              <a:gd name="connsiteY78" fmla="*/ 1810910 h 3482342"/>
              <a:gd name="connsiteX79" fmla="*/ 7342915 w 12192000"/>
              <a:gd name="connsiteY79" fmla="*/ 1819827 h 3482342"/>
              <a:gd name="connsiteX80" fmla="*/ 7255191 w 12192000"/>
              <a:gd name="connsiteY80" fmla="*/ 1834354 h 3482342"/>
              <a:gd name="connsiteX81" fmla="*/ 7131205 w 12192000"/>
              <a:gd name="connsiteY81" fmla="*/ 1845557 h 3482342"/>
              <a:gd name="connsiteX82" fmla="*/ 6941837 w 12192000"/>
              <a:gd name="connsiteY82" fmla="*/ 1840640 h 3482342"/>
              <a:gd name="connsiteX83" fmla="*/ 6837145 w 12192000"/>
              <a:gd name="connsiteY83" fmla="*/ 1870724 h 3482342"/>
              <a:gd name="connsiteX84" fmla="*/ 6753991 w 12192000"/>
              <a:gd name="connsiteY84" fmla="*/ 1860969 h 3482342"/>
              <a:gd name="connsiteX85" fmla="*/ 6727754 w 12192000"/>
              <a:gd name="connsiteY85" fmla="*/ 1882372 h 3482342"/>
              <a:gd name="connsiteX86" fmla="*/ 6723371 w 12192000"/>
              <a:gd name="connsiteY86" fmla="*/ 1886494 h 3482342"/>
              <a:gd name="connsiteX87" fmla="*/ 6702779 w 12192000"/>
              <a:gd name="connsiteY87" fmla="*/ 1893601 h 3482342"/>
              <a:gd name="connsiteX88" fmla="*/ 6686657 w 12192000"/>
              <a:gd name="connsiteY88" fmla="*/ 1907344 h 3482342"/>
              <a:gd name="connsiteX89" fmla="*/ 6651330 w 12192000"/>
              <a:gd name="connsiteY89" fmla="*/ 1922921 h 3482342"/>
              <a:gd name="connsiteX90" fmla="*/ 6622958 w 12192000"/>
              <a:gd name="connsiteY90" fmla="*/ 1936255 h 3482342"/>
              <a:gd name="connsiteX91" fmla="*/ 6522602 w 12192000"/>
              <a:gd name="connsiteY91" fmla="*/ 1954133 h 3482342"/>
              <a:gd name="connsiteX92" fmla="*/ 6444344 w 12192000"/>
              <a:gd name="connsiteY92" fmla="*/ 1969663 h 3482342"/>
              <a:gd name="connsiteX93" fmla="*/ 6409626 w 12192000"/>
              <a:gd name="connsiteY93" fmla="*/ 1978846 h 3482342"/>
              <a:gd name="connsiteX94" fmla="*/ 6333446 w 12192000"/>
              <a:gd name="connsiteY94" fmla="*/ 1997163 h 3482342"/>
              <a:gd name="connsiteX95" fmla="*/ 6294933 w 12192000"/>
              <a:gd name="connsiteY95" fmla="*/ 2019412 h 3482342"/>
              <a:gd name="connsiteX96" fmla="*/ 6238719 w 12192000"/>
              <a:gd name="connsiteY96" fmla="*/ 2042547 h 3482342"/>
              <a:gd name="connsiteX97" fmla="*/ 6187205 w 12192000"/>
              <a:gd name="connsiteY97" fmla="*/ 2060048 h 3482342"/>
              <a:gd name="connsiteX98" fmla="*/ 6138780 w 12192000"/>
              <a:gd name="connsiteY98" fmla="*/ 2081918 h 3482342"/>
              <a:gd name="connsiteX99" fmla="*/ 6120125 w 12192000"/>
              <a:gd name="connsiteY99" fmla="*/ 2109475 h 3482342"/>
              <a:gd name="connsiteX100" fmla="*/ 6056576 w 12192000"/>
              <a:gd name="connsiteY100" fmla="*/ 2120066 h 3482342"/>
              <a:gd name="connsiteX101" fmla="*/ 5993794 w 12192000"/>
              <a:gd name="connsiteY101" fmla="*/ 2122569 h 3482342"/>
              <a:gd name="connsiteX102" fmla="*/ 5943601 w 12192000"/>
              <a:gd name="connsiteY102" fmla="*/ 2137719 h 3482342"/>
              <a:gd name="connsiteX103" fmla="*/ 5898141 w 12192000"/>
              <a:gd name="connsiteY103" fmla="*/ 2144806 h 3482342"/>
              <a:gd name="connsiteX104" fmla="*/ 5855337 w 12192000"/>
              <a:gd name="connsiteY104" fmla="*/ 2137719 h 3482342"/>
              <a:gd name="connsiteX105" fmla="*/ 5817682 w 12192000"/>
              <a:gd name="connsiteY105" fmla="*/ 2157358 h 3482342"/>
              <a:gd name="connsiteX106" fmla="*/ 5735300 w 12192000"/>
              <a:gd name="connsiteY106" fmla="*/ 2158902 h 3482342"/>
              <a:gd name="connsiteX107" fmla="*/ 5591469 w 12192000"/>
              <a:gd name="connsiteY107" fmla="*/ 2178389 h 3482342"/>
              <a:gd name="connsiteX108" fmla="*/ 5505818 w 12192000"/>
              <a:gd name="connsiteY108" fmla="*/ 2194207 h 3482342"/>
              <a:gd name="connsiteX109" fmla="*/ 5452860 w 12192000"/>
              <a:gd name="connsiteY109" fmla="*/ 2180085 h 3482342"/>
              <a:gd name="connsiteX110" fmla="*/ 5414282 w 12192000"/>
              <a:gd name="connsiteY110" fmla="*/ 2183070 h 3482342"/>
              <a:gd name="connsiteX111" fmla="*/ 5368369 w 12192000"/>
              <a:gd name="connsiteY111" fmla="*/ 2204272 h 3482342"/>
              <a:gd name="connsiteX112" fmla="*/ 5336354 w 12192000"/>
              <a:gd name="connsiteY112" fmla="*/ 2218920 h 3482342"/>
              <a:gd name="connsiteX113" fmla="*/ 5291263 w 12192000"/>
              <a:gd name="connsiteY113" fmla="*/ 2239182 h 3482342"/>
              <a:gd name="connsiteX114" fmla="*/ 5255152 w 12192000"/>
              <a:gd name="connsiteY114" fmla="*/ 2247164 h 3482342"/>
              <a:gd name="connsiteX115" fmla="*/ 5233796 w 12192000"/>
              <a:gd name="connsiteY115" fmla="*/ 2268260 h 3482342"/>
              <a:gd name="connsiteX116" fmla="*/ 5212786 w 12192000"/>
              <a:gd name="connsiteY116" fmla="*/ 2296592 h 3482342"/>
              <a:gd name="connsiteX117" fmla="*/ 5173523 w 12192000"/>
              <a:gd name="connsiteY117" fmla="*/ 2309057 h 3482342"/>
              <a:gd name="connsiteX118" fmla="*/ 5123830 w 12192000"/>
              <a:gd name="connsiteY118" fmla="*/ 2307070 h 3482342"/>
              <a:gd name="connsiteX119" fmla="*/ 5065426 w 12192000"/>
              <a:gd name="connsiteY119" fmla="*/ 2324076 h 3482342"/>
              <a:gd name="connsiteX120" fmla="*/ 4975908 w 12192000"/>
              <a:gd name="connsiteY120" fmla="*/ 2364128 h 3482342"/>
              <a:gd name="connsiteX121" fmla="*/ 4913723 w 12192000"/>
              <a:gd name="connsiteY121" fmla="*/ 2385265 h 3482342"/>
              <a:gd name="connsiteX122" fmla="*/ 4746485 w 12192000"/>
              <a:gd name="connsiteY122" fmla="*/ 2451769 h 3482342"/>
              <a:gd name="connsiteX123" fmla="*/ 4681588 w 12192000"/>
              <a:gd name="connsiteY123" fmla="*/ 2467494 h 3482342"/>
              <a:gd name="connsiteX124" fmla="*/ 1783655 w 12192000"/>
              <a:gd name="connsiteY124" fmla="*/ 3163860 h 3482342"/>
              <a:gd name="connsiteX125" fmla="*/ 1325955 w 12192000"/>
              <a:gd name="connsiteY125" fmla="*/ 3176692 h 3482342"/>
              <a:gd name="connsiteX126" fmla="*/ 1190384 w 12192000"/>
              <a:gd name="connsiteY126" fmla="*/ 3203504 h 3482342"/>
              <a:gd name="connsiteX127" fmla="*/ 1094537 w 12192000"/>
              <a:gd name="connsiteY127" fmla="*/ 3229469 h 3482342"/>
              <a:gd name="connsiteX128" fmla="*/ 779276 w 12192000"/>
              <a:gd name="connsiteY128" fmla="*/ 3327290 h 3482342"/>
              <a:gd name="connsiteX129" fmla="*/ 600378 w 12192000"/>
              <a:gd name="connsiteY129" fmla="*/ 3335250 h 3482342"/>
              <a:gd name="connsiteX130" fmla="*/ 493457 w 12192000"/>
              <a:gd name="connsiteY130" fmla="*/ 3365044 h 3482342"/>
              <a:gd name="connsiteX131" fmla="*/ 349402 w 12192000"/>
              <a:gd name="connsiteY131" fmla="*/ 3380897 h 3482342"/>
              <a:gd name="connsiteX132" fmla="*/ 192183 w 12192000"/>
              <a:gd name="connsiteY132" fmla="*/ 3460075 h 3482342"/>
              <a:gd name="connsiteX133" fmla="*/ 46713 w 12192000"/>
              <a:gd name="connsiteY133" fmla="*/ 3462986 h 3482342"/>
              <a:gd name="connsiteX134" fmla="*/ 2765 w 12192000"/>
              <a:gd name="connsiteY134" fmla="*/ 3480770 h 3482342"/>
              <a:gd name="connsiteX135" fmla="*/ 0 w 12192000"/>
              <a:gd name="connsiteY135" fmla="*/ 3482342 h 3482342"/>
              <a:gd name="connsiteX136" fmla="*/ 0 w 12192000"/>
              <a:gd name="connsiteY13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7717 w 12192000"/>
              <a:gd name="connsiteY14" fmla="*/ 746701 h 3482342"/>
              <a:gd name="connsiteX15" fmla="*/ 11656818 w 12192000"/>
              <a:gd name="connsiteY15" fmla="*/ 769062 h 3482342"/>
              <a:gd name="connsiteX16" fmla="*/ 11601229 w 12192000"/>
              <a:gd name="connsiteY16" fmla="*/ 785537 h 3482342"/>
              <a:gd name="connsiteX17" fmla="*/ 11501920 w 12192000"/>
              <a:gd name="connsiteY17" fmla="*/ 813109 h 3482342"/>
              <a:gd name="connsiteX18" fmla="*/ 11405286 w 12192000"/>
              <a:gd name="connsiteY18" fmla="*/ 849086 h 3482342"/>
              <a:gd name="connsiteX19" fmla="*/ 11338523 w 12192000"/>
              <a:gd name="connsiteY19" fmla="*/ 852810 h 3482342"/>
              <a:gd name="connsiteX20" fmla="*/ 11313493 w 12192000"/>
              <a:gd name="connsiteY20" fmla="*/ 880860 h 3482342"/>
              <a:gd name="connsiteX21" fmla="*/ 11228040 w 12192000"/>
              <a:gd name="connsiteY21" fmla="*/ 958953 h 3482342"/>
              <a:gd name="connsiteX22" fmla="*/ 11196987 w 12192000"/>
              <a:gd name="connsiteY22" fmla="*/ 1000897 h 3482342"/>
              <a:gd name="connsiteX23" fmla="*/ 11193568 w 12192000"/>
              <a:gd name="connsiteY23" fmla="*/ 1039464 h 3482342"/>
              <a:gd name="connsiteX24" fmla="*/ 11175804 w 12192000"/>
              <a:gd name="connsiteY24" fmla="*/ 1067977 h 3482342"/>
              <a:gd name="connsiteX25" fmla="*/ 11133438 w 12192000"/>
              <a:gd name="connsiteY25" fmla="*/ 1106812 h 3482342"/>
              <a:gd name="connsiteX26" fmla="*/ 11120819 w 12192000"/>
              <a:gd name="connsiteY26" fmla="*/ 1126133 h 3482342"/>
              <a:gd name="connsiteX27" fmla="*/ 11071654 w 12192000"/>
              <a:gd name="connsiteY27" fmla="*/ 1177422 h 3482342"/>
              <a:gd name="connsiteX28" fmla="*/ 11028687 w 12192000"/>
              <a:gd name="connsiteY28" fmla="*/ 1199018 h 3482342"/>
              <a:gd name="connsiteX29" fmla="*/ 10974565 w 12192000"/>
              <a:gd name="connsiteY29" fmla="*/ 1226849 h 3482342"/>
              <a:gd name="connsiteX30" fmla="*/ 10960443 w 12192000"/>
              <a:gd name="connsiteY30" fmla="*/ 1244502 h 3482342"/>
              <a:gd name="connsiteX31" fmla="*/ 10879242 w 12192000"/>
              <a:gd name="connsiteY31" fmla="*/ 1269215 h 3482342"/>
              <a:gd name="connsiteX32" fmla="*/ 10850998 w 12192000"/>
              <a:gd name="connsiteY32" fmla="*/ 1269215 h 3482342"/>
              <a:gd name="connsiteX33" fmla="*/ 10815658 w 12192000"/>
              <a:gd name="connsiteY33" fmla="*/ 1287849 h 3482342"/>
              <a:gd name="connsiteX34" fmla="*/ 10723900 w 12192000"/>
              <a:gd name="connsiteY34" fmla="*/ 1318642 h 3482342"/>
              <a:gd name="connsiteX35" fmla="*/ 10699186 w 12192000"/>
              <a:gd name="connsiteY35" fmla="*/ 1322173 h 3482342"/>
              <a:gd name="connsiteX36" fmla="*/ 10676375 w 12192000"/>
              <a:gd name="connsiteY36" fmla="*/ 1342640 h 3482342"/>
              <a:gd name="connsiteX37" fmla="*/ 10636304 w 12192000"/>
              <a:gd name="connsiteY37" fmla="*/ 1342641 h 3482342"/>
              <a:gd name="connsiteX38" fmla="*/ 10603863 w 12192000"/>
              <a:gd name="connsiteY38" fmla="*/ 1346886 h 3482342"/>
              <a:gd name="connsiteX39" fmla="*/ 10573203 w 12192000"/>
              <a:gd name="connsiteY39" fmla="*/ 1351996 h 3482342"/>
              <a:gd name="connsiteX40" fmla="*/ 10547375 w 12192000"/>
              <a:gd name="connsiteY40" fmla="*/ 1375130 h 3482342"/>
              <a:gd name="connsiteX41" fmla="*/ 10513263 w 12192000"/>
              <a:gd name="connsiteY41" fmla="*/ 1371939 h 3482342"/>
              <a:gd name="connsiteX42" fmla="*/ 10487356 w 12192000"/>
              <a:gd name="connsiteY42" fmla="*/ 1385722 h 3482342"/>
              <a:gd name="connsiteX43" fmla="*/ 10464012 w 12192000"/>
              <a:gd name="connsiteY43" fmla="*/ 1391778 h 3482342"/>
              <a:gd name="connsiteX44" fmla="*/ 10439694 w 12192000"/>
              <a:gd name="connsiteY44" fmla="*/ 1406905 h 3482342"/>
              <a:gd name="connsiteX45" fmla="*/ 10405409 w 12192000"/>
              <a:gd name="connsiteY45" fmla="*/ 1422789 h 3482342"/>
              <a:gd name="connsiteX46" fmla="*/ 10370530 w 12192000"/>
              <a:gd name="connsiteY46" fmla="*/ 1441596 h 3482342"/>
              <a:gd name="connsiteX47" fmla="*/ 10300239 w 12192000"/>
              <a:gd name="connsiteY47" fmla="*/ 1456332 h 3482342"/>
              <a:gd name="connsiteX48" fmla="*/ 10264922 w 12192000"/>
              <a:gd name="connsiteY48" fmla="*/ 1472107 h 3482342"/>
              <a:gd name="connsiteX49" fmla="*/ 10229629 w 12192000"/>
              <a:gd name="connsiteY49" fmla="*/ 1470454 h 3482342"/>
              <a:gd name="connsiteX50" fmla="*/ 10201385 w 12192000"/>
              <a:gd name="connsiteY50" fmla="*/ 1477515 h 3482342"/>
              <a:gd name="connsiteX51" fmla="*/ 10151958 w 12192000"/>
              <a:gd name="connsiteY51" fmla="*/ 1477515 h 3482342"/>
              <a:gd name="connsiteX52" fmla="*/ 10120184 w 12192000"/>
              <a:gd name="connsiteY52" fmla="*/ 1466924 h 3482342"/>
              <a:gd name="connsiteX53" fmla="*/ 10081348 w 12192000"/>
              <a:gd name="connsiteY53" fmla="*/ 1481046 h 3482342"/>
              <a:gd name="connsiteX54" fmla="*/ 10058690 w 12192000"/>
              <a:gd name="connsiteY54" fmla="*/ 1474888 h 3482342"/>
              <a:gd name="connsiteX55" fmla="*/ 10004424 w 12192000"/>
              <a:gd name="connsiteY55" fmla="*/ 1489801 h 3482342"/>
              <a:gd name="connsiteX56" fmla="*/ 9999951 w 12192000"/>
              <a:gd name="connsiteY56" fmla="*/ 1499127 h 3482342"/>
              <a:gd name="connsiteX57" fmla="*/ 9845462 w 12192000"/>
              <a:gd name="connsiteY57" fmla="*/ 1548192 h 3482342"/>
              <a:gd name="connsiteX58" fmla="*/ 9736156 w 12192000"/>
              <a:gd name="connsiteY58" fmla="*/ 1581928 h 3482342"/>
              <a:gd name="connsiteX59" fmla="*/ 9693355 w 12192000"/>
              <a:gd name="connsiteY59" fmla="*/ 1602632 h 3482342"/>
              <a:gd name="connsiteX60" fmla="*/ 9664242 w 12192000"/>
              <a:gd name="connsiteY60" fmla="*/ 1622075 h 3482342"/>
              <a:gd name="connsiteX61" fmla="*/ 9579195 w 12192000"/>
              <a:gd name="connsiteY61" fmla="*/ 1648017 h 3482342"/>
              <a:gd name="connsiteX62" fmla="*/ 9433652 w 12192000"/>
              <a:gd name="connsiteY62" fmla="*/ 1681174 h 3482342"/>
              <a:gd name="connsiteX63" fmla="*/ 9403775 w 12192000"/>
              <a:gd name="connsiteY63" fmla="*/ 1690403 h 3482342"/>
              <a:gd name="connsiteX64" fmla="*/ 9382503 w 12192000"/>
              <a:gd name="connsiteY64" fmla="*/ 1706957 h 3482342"/>
              <a:gd name="connsiteX65" fmla="*/ 9381410 w 12192000"/>
              <a:gd name="connsiteY65" fmla="*/ 1718312 h 3482342"/>
              <a:gd name="connsiteX66" fmla="*/ 9365685 w 12192000"/>
              <a:gd name="connsiteY66" fmla="*/ 1724772 h 3482342"/>
              <a:gd name="connsiteX67" fmla="*/ 9278020 w 12192000"/>
              <a:gd name="connsiteY67" fmla="*/ 1741161 h 3482342"/>
              <a:gd name="connsiteX68" fmla="*/ 9217145 w 12192000"/>
              <a:gd name="connsiteY68" fmla="*/ 1771195 h 3482342"/>
              <a:gd name="connsiteX69" fmla="*/ 8955875 w 12192000"/>
              <a:gd name="connsiteY69" fmla="*/ 1796806 h 3482342"/>
              <a:gd name="connsiteX70" fmla="*/ 8648415 w 12192000"/>
              <a:gd name="connsiteY70" fmla="*/ 1878623 h 3482342"/>
              <a:gd name="connsiteX71" fmla="*/ 8538519 w 12192000"/>
              <a:gd name="connsiteY71" fmla="*/ 1894114 h 3482342"/>
              <a:gd name="connsiteX72" fmla="*/ 8506541 w 12192000"/>
              <a:gd name="connsiteY72" fmla="*/ 1905955 h 3482342"/>
              <a:gd name="connsiteX73" fmla="*/ 8236214 w 12192000"/>
              <a:gd name="connsiteY73" fmla="*/ 1909725 h 3482342"/>
              <a:gd name="connsiteX74" fmla="*/ 8132104 w 12192000"/>
              <a:gd name="connsiteY74" fmla="*/ 1895727 h 3482342"/>
              <a:gd name="connsiteX75" fmla="*/ 7918078 w 12192000"/>
              <a:gd name="connsiteY75" fmla="*/ 1862668 h 3482342"/>
              <a:gd name="connsiteX76" fmla="*/ 7817899 w 12192000"/>
              <a:gd name="connsiteY76" fmla="*/ 1862176 h 3482342"/>
              <a:gd name="connsiteX77" fmla="*/ 7768994 w 12192000"/>
              <a:gd name="connsiteY77" fmla="*/ 1855721 h 3482342"/>
              <a:gd name="connsiteX78" fmla="*/ 7618027 w 12192000"/>
              <a:gd name="connsiteY78" fmla="*/ 1830959 h 3482342"/>
              <a:gd name="connsiteX79" fmla="*/ 7449425 w 12192000"/>
              <a:gd name="connsiteY79" fmla="*/ 1810910 h 3482342"/>
              <a:gd name="connsiteX80" fmla="*/ 7342915 w 12192000"/>
              <a:gd name="connsiteY80" fmla="*/ 1819827 h 3482342"/>
              <a:gd name="connsiteX81" fmla="*/ 7255191 w 12192000"/>
              <a:gd name="connsiteY81" fmla="*/ 1834354 h 3482342"/>
              <a:gd name="connsiteX82" fmla="*/ 7131205 w 12192000"/>
              <a:gd name="connsiteY82" fmla="*/ 1845557 h 3482342"/>
              <a:gd name="connsiteX83" fmla="*/ 6941837 w 12192000"/>
              <a:gd name="connsiteY83" fmla="*/ 1840640 h 3482342"/>
              <a:gd name="connsiteX84" fmla="*/ 6837145 w 12192000"/>
              <a:gd name="connsiteY84" fmla="*/ 1870724 h 3482342"/>
              <a:gd name="connsiteX85" fmla="*/ 6753991 w 12192000"/>
              <a:gd name="connsiteY85" fmla="*/ 1860969 h 3482342"/>
              <a:gd name="connsiteX86" fmla="*/ 6727754 w 12192000"/>
              <a:gd name="connsiteY86" fmla="*/ 1882372 h 3482342"/>
              <a:gd name="connsiteX87" fmla="*/ 6723371 w 12192000"/>
              <a:gd name="connsiteY87" fmla="*/ 1886494 h 3482342"/>
              <a:gd name="connsiteX88" fmla="*/ 6702779 w 12192000"/>
              <a:gd name="connsiteY88" fmla="*/ 1893601 h 3482342"/>
              <a:gd name="connsiteX89" fmla="*/ 6686657 w 12192000"/>
              <a:gd name="connsiteY89" fmla="*/ 1907344 h 3482342"/>
              <a:gd name="connsiteX90" fmla="*/ 6651330 w 12192000"/>
              <a:gd name="connsiteY90" fmla="*/ 1922921 h 3482342"/>
              <a:gd name="connsiteX91" fmla="*/ 6622958 w 12192000"/>
              <a:gd name="connsiteY91" fmla="*/ 1936255 h 3482342"/>
              <a:gd name="connsiteX92" fmla="*/ 6522602 w 12192000"/>
              <a:gd name="connsiteY92" fmla="*/ 1954133 h 3482342"/>
              <a:gd name="connsiteX93" fmla="*/ 6444344 w 12192000"/>
              <a:gd name="connsiteY93" fmla="*/ 1969663 h 3482342"/>
              <a:gd name="connsiteX94" fmla="*/ 6409626 w 12192000"/>
              <a:gd name="connsiteY94" fmla="*/ 1978846 h 3482342"/>
              <a:gd name="connsiteX95" fmla="*/ 6333446 w 12192000"/>
              <a:gd name="connsiteY95" fmla="*/ 1997163 h 3482342"/>
              <a:gd name="connsiteX96" fmla="*/ 6294933 w 12192000"/>
              <a:gd name="connsiteY96" fmla="*/ 2019412 h 3482342"/>
              <a:gd name="connsiteX97" fmla="*/ 6238719 w 12192000"/>
              <a:gd name="connsiteY97" fmla="*/ 2042547 h 3482342"/>
              <a:gd name="connsiteX98" fmla="*/ 6187205 w 12192000"/>
              <a:gd name="connsiteY98" fmla="*/ 2060048 h 3482342"/>
              <a:gd name="connsiteX99" fmla="*/ 6138780 w 12192000"/>
              <a:gd name="connsiteY99" fmla="*/ 2081918 h 3482342"/>
              <a:gd name="connsiteX100" fmla="*/ 6120125 w 12192000"/>
              <a:gd name="connsiteY100" fmla="*/ 2109475 h 3482342"/>
              <a:gd name="connsiteX101" fmla="*/ 6056576 w 12192000"/>
              <a:gd name="connsiteY101" fmla="*/ 2120066 h 3482342"/>
              <a:gd name="connsiteX102" fmla="*/ 5993794 w 12192000"/>
              <a:gd name="connsiteY102" fmla="*/ 2122569 h 3482342"/>
              <a:gd name="connsiteX103" fmla="*/ 5943601 w 12192000"/>
              <a:gd name="connsiteY103" fmla="*/ 2137719 h 3482342"/>
              <a:gd name="connsiteX104" fmla="*/ 5898141 w 12192000"/>
              <a:gd name="connsiteY104" fmla="*/ 2144806 h 3482342"/>
              <a:gd name="connsiteX105" fmla="*/ 5855337 w 12192000"/>
              <a:gd name="connsiteY105" fmla="*/ 2137719 h 3482342"/>
              <a:gd name="connsiteX106" fmla="*/ 5817682 w 12192000"/>
              <a:gd name="connsiteY106" fmla="*/ 2157358 h 3482342"/>
              <a:gd name="connsiteX107" fmla="*/ 5735300 w 12192000"/>
              <a:gd name="connsiteY107" fmla="*/ 2158902 h 3482342"/>
              <a:gd name="connsiteX108" fmla="*/ 5591469 w 12192000"/>
              <a:gd name="connsiteY108" fmla="*/ 2178389 h 3482342"/>
              <a:gd name="connsiteX109" fmla="*/ 5505818 w 12192000"/>
              <a:gd name="connsiteY109" fmla="*/ 2194207 h 3482342"/>
              <a:gd name="connsiteX110" fmla="*/ 5452860 w 12192000"/>
              <a:gd name="connsiteY110" fmla="*/ 2180085 h 3482342"/>
              <a:gd name="connsiteX111" fmla="*/ 5414282 w 12192000"/>
              <a:gd name="connsiteY111" fmla="*/ 2183070 h 3482342"/>
              <a:gd name="connsiteX112" fmla="*/ 5368369 w 12192000"/>
              <a:gd name="connsiteY112" fmla="*/ 2204272 h 3482342"/>
              <a:gd name="connsiteX113" fmla="*/ 5336354 w 12192000"/>
              <a:gd name="connsiteY113" fmla="*/ 2218920 h 3482342"/>
              <a:gd name="connsiteX114" fmla="*/ 5291263 w 12192000"/>
              <a:gd name="connsiteY114" fmla="*/ 2239182 h 3482342"/>
              <a:gd name="connsiteX115" fmla="*/ 5255152 w 12192000"/>
              <a:gd name="connsiteY115" fmla="*/ 2247164 h 3482342"/>
              <a:gd name="connsiteX116" fmla="*/ 5233796 w 12192000"/>
              <a:gd name="connsiteY116" fmla="*/ 2268260 h 3482342"/>
              <a:gd name="connsiteX117" fmla="*/ 5212786 w 12192000"/>
              <a:gd name="connsiteY117" fmla="*/ 2296592 h 3482342"/>
              <a:gd name="connsiteX118" fmla="*/ 5173523 w 12192000"/>
              <a:gd name="connsiteY118" fmla="*/ 2309057 h 3482342"/>
              <a:gd name="connsiteX119" fmla="*/ 5123830 w 12192000"/>
              <a:gd name="connsiteY119" fmla="*/ 2307070 h 3482342"/>
              <a:gd name="connsiteX120" fmla="*/ 5065426 w 12192000"/>
              <a:gd name="connsiteY120" fmla="*/ 2324076 h 3482342"/>
              <a:gd name="connsiteX121" fmla="*/ 4975908 w 12192000"/>
              <a:gd name="connsiteY121" fmla="*/ 2364128 h 3482342"/>
              <a:gd name="connsiteX122" fmla="*/ 4913723 w 12192000"/>
              <a:gd name="connsiteY122" fmla="*/ 2385265 h 3482342"/>
              <a:gd name="connsiteX123" fmla="*/ 4746485 w 12192000"/>
              <a:gd name="connsiteY123" fmla="*/ 2451769 h 3482342"/>
              <a:gd name="connsiteX124" fmla="*/ 4681588 w 12192000"/>
              <a:gd name="connsiteY124" fmla="*/ 2467494 h 3482342"/>
              <a:gd name="connsiteX125" fmla="*/ 1783655 w 12192000"/>
              <a:gd name="connsiteY125" fmla="*/ 3163860 h 3482342"/>
              <a:gd name="connsiteX126" fmla="*/ 1325955 w 12192000"/>
              <a:gd name="connsiteY126" fmla="*/ 3176692 h 3482342"/>
              <a:gd name="connsiteX127" fmla="*/ 1190384 w 12192000"/>
              <a:gd name="connsiteY127" fmla="*/ 3203504 h 3482342"/>
              <a:gd name="connsiteX128" fmla="*/ 1094537 w 12192000"/>
              <a:gd name="connsiteY128" fmla="*/ 3229469 h 3482342"/>
              <a:gd name="connsiteX129" fmla="*/ 779276 w 12192000"/>
              <a:gd name="connsiteY129" fmla="*/ 3327290 h 3482342"/>
              <a:gd name="connsiteX130" fmla="*/ 600378 w 12192000"/>
              <a:gd name="connsiteY130" fmla="*/ 3335250 h 3482342"/>
              <a:gd name="connsiteX131" fmla="*/ 493457 w 12192000"/>
              <a:gd name="connsiteY131" fmla="*/ 3365044 h 3482342"/>
              <a:gd name="connsiteX132" fmla="*/ 349402 w 12192000"/>
              <a:gd name="connsiteY132" fmla="*/ 3380897 h 3482342"/>
              <a:gd name="connsiteX133" fmla="*/ 192183 w 12192000"/>
              <a:gd name="connsiteY133" fmla="*/ 3460075 h 3482342"/>
              <a:gd name="connsiteX134" fmla="*/ 46713 w 12192000"/>
              <a:gd name="connsiteY134" fmla="*/ 3462986 h 3482342"/>
              <a:gd name="connsiteX135" fmla="*/ 2765 w 12192000"/>
              <a:gd name="connsiteY135" fmla="*/ 3480770 h 3482342"/>
              <a:gd name="connsiteX136" fmla="*/ 0 w 12192000"/>
              <a:gd name="connsiteY136" fmla="*/ 3482342 h 3482342"/>
              <a:gd name="connsiteX137" fmla="*/ 0 w 12192000"/>
              <a:gd name="connsiteY13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13493 w 12192000"/>
              <a:gd name="connsiteY21" fmla="*/ 880860 h 3482342"/>
              <a:gd name="connsiteX22" fmla="*/ 11228040 w 12192000"/>
              <a:gd name="connsiteY22" fmla="*/ 958953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96592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28040 w 12192000"/>
              <a:gd name="connsiteY22" fmla="*/ 958953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96592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96592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88263 w 12192000"/>
              <a:gd name="connsiteY135" fmla="*/ 3479310 h 3482342"/>
              <a:gd name="connsiteX136" fmla="*/ 46713 w 12192000"/>
              <a:gd name="connsiteY136" fmla="*/ 3462986 h 3482342"/>
              <a:gd name="connsiteX137" fmla="*/ 2765 w 12192000"/>
              <a:gd name="connsiteY137" fmla="*/ 3480770 h 3482342"/>
              <a:gd name="connsiteX138" fmla="*/ 0 w 12192000"/>
              <a:gd name="connsiteY138" fmla="*/ 3482342 h 3482342"/>
              <a:gd name="connsiteX139" fmla="*/ 0 w 12192000"/>
              <a:gd name="connsiteY13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88263 w 12192000"/>
              <a:gd name="connsiteY135" fmla="*/ 3479310 h 3482342"/>
              <a:gd name="connsiteX136" fmla="*/ 46713 w 12192000"/>
              <a:gd name="connsiteY136" fmla="*/ 3462986 h 3482342"/>
              <a:gd name="connsiteX137" fmla="*/ 2765 w 12192000"/>
              <a:gd name="connsiteY137" fmla="*/ 3480770 h 3482342"/>
              <a:gd name="connsiteX138" fmla="*/ 0 w 12192000"/>
              <a:gd name="connsiteY138" fmla="*/ 3482342 h 3482342"/>
              <a:gd name="connsiteX139" fmla="*/ 0 w 12192000"/>
              <a:gd name="connsiteY13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225952 w 12192000"/>
              <a:gd name="connsiteY134" fmla="*/ 3426352 h 3482342"/>
              <a:gd name="connsiteX135" fmla="*/ 192183 w 12192000"/>
              <a:gd name="connsiteY135" fmla="*/ 3460075 h 3482342"/>
              <a:gd name="connsiteX136" fmla="*/ 88263 w 12192000"/>
              <a:gd name="connsiteY136" fmla="*/ 3479310 h 3482342"/>
              <a:gd name="connsiteX137" fmla="*/ 46713 w 12192000"/>
              <a:gd name="connsiteY137" fmla="*/ 3462986 h 3482342"/>
              <a:gd name="connsiteX138" fmla="*/ 2765 w 12192000"/>
              <a:gd name="connsiteY138" fmla="*/ 3480770 h 3482342"/>
              <a:gd name="connsiteX139" fmla="*/ 0 w 12192000"/>
              <a:gd name="connsiteY139" fmla="*/ 3482342 h 3482342"/>
              <a:gd name="connsiteX140" fmla="*/ 0 w 12192000"/>
              <a:gd name="connsiteY14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225952 w 12192000"/>
              <a:gd name="connsiteY134" fmla="*/ 3426352 h 3482342"/>
              <a:gd name="connsiteX135" fmla="*/ 171000 w 12192000"/>
              <a:gd name="connsiteY135" fmla="*/ 3438892 h 3482342"/>
              <a:gd name="connsiteX136" fmla="*/ 88263 w 12192000"/>
              <a:gd name="connsiteY136" fmla="*/ 3479310 h 3482342"/>
              <a:gd name="connsiteX137" fmla="*/ 46713 w 12192000"/>
              <a:gd name="connsiteY137" fmla="*/ 3462986 h 3482342"/>
              <a:gd name="connsiteX138" fmla="*/ 2765 w 12192000"/>
              <a:gd name="connsiteY138" fmla="*/ 3480770 h 3482342"/>
              <a:gd name="connsiteX139" fmla="*/ 0 w 12192000"/>
              <a:gd name="connsiteY139" fmla="*/ 3482342 h 3482342"/>
              <a:gd name="connsiteX140" fmla="*/ 0 w 12192000"/>
              <a:gd name="connsiteY14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225952 w 12192000"/>
              <a:gd name="connsiteY134" fmla="*/ 3426352 h 3482342"/>
              <a:gd name="connsiteX135" fmla="*/ 171000 w 12192000"/>
              <a:gd name="connsiteY135" fmla="*/ 3438892 h 3482342"/>
              <a:gd name="connsiteX136" fmla="*/ 88263 w 12192000"/>
              <a:gd name="connsiteY136" fmla="*/ 3479310 h 3482342"/>
              <a:gd name="connsiteX137" fmla="*/ 46713 w 12192000"/>
              <a:gd name="connsiteY137" fmla="*/ 3462986 h 3482342"/>
              <a:gd name="connsiteX138" fmla="*/ 2765 w 12192000"/>
              <a:gd name="connsiteY138" fmla="*/ 3480770 h 3482342"/>
              <a:gd name="connsiteX139" fmla="*/ 0 w 12192000"/>
              <a:gd name="connsiteY139" fmla="*/ 3482342 h 3482342"/>
              <a:gd name="connsiteX140" fmla="*/ 0 w 12192000"/>
              <a:gd name="connsiteY14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416599 w 12192000"/>
              <a:gd name="connsiteY133" fmla="*/ 3387517 h 3482342"/>
              <a:gd name="connsiteX134" fmla="*/ 349402 w 12192000"/>
              <a:gd name="connsiteY134" fmla="*/ 3380897 h 3482342"/>
              <a:gd name="connsiteX135" fmla="*/ 225952 w 12192000"/>
              <a:gd name="connsiteY135" fmla="*/ 3426352 h 3482342"/>
              <a:gd name="connsiteX136" fmla="*/ 171000 w 12192000"/>
              <a:gd name="connsiteY136" fmla="*/ 3438892 h 3482342"/>
              <a:gd name="connsiteX137" fmla="*/ 88263 w 12192000"/>
              <a:gd name="connsiteY137" fmla="*/ 3479310 h 3482342"/>
              <a:gd name="connsiteX138" fmla="*/ 46713 w 12192000"/>
              <a:gd name="connsiteY138" fmla="*/ 3462986 h 3482342"/>
              <a:gd name="connsiteX139" fmla="*/ 2765 w 12192000"/>
              <a:gd name="connsiteY139" fmla="*/ 3480770 h 3482342"/>
              <a:gd name="connsiteX140" fmla="*/ 0 w 12192000"/>
              <a:gd name="connsiteY140" fmla="*/ 3482342 h 3482342"/>
              <a:gd name="connsiteX141" fmla="*/ 0 w 12192000"/>
              <a:gd name="connsiteY14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779276 w 12192000"/>
              <a:gd name="connsiteY131" fmla="*/ 3327290 h 3482342"/>
              <a:gd name="connsiteX132" fmla="*/ 600378 w 12192000"/>
              <a:gd name="connsiteY132" fmla="*/ 3335250 h 3482342"/>
              <a:gd name="connsiteX133" fmla="*/ 493457 w 12192000"/>
              <a:gd name="connsiteY133" fmla="*/ 3365044 h 3482342"/>
              <a:gd name="connsiteX134" fmla="*/ 416599 w 12192000"/>
              <a:gd name="connsiteY134" fmla="*/ 3387517 h 3482342"/>
              <a:gd name="connsiteX135" fmla="*/ 349402 w 12192000"/>
              <a:gd name="connsiteY135" fmla="*/ 3380897 h 3482342"/>
              <a:gd name="connsiteX136" fmla="*/ 225952 w 12192000"/>
              <a:gd name="connsiteY136" fmla="*/ 3426352 h 3482342"/>
              <a:gd name="connsiteX137" fmla="*/ 171000 w 12192000"/>
              <a:gd name="connsiteY137" fmla="*/ 3438892 h 3482342"/>
              <a:gd name="connsiteX138" fmla="*/ 88263 w 12192000"/>
              <a:gd name="connsiteY138" fmla="*/ 3479310 h 3482342"/>
              <a:gd name="connsiteX139" fmla="*/ 46713 w 12192000"/>
              <a:gd name="connsiteY139" fmla="*/ 3462986 h 3482342"/>
              <a:gd name="connsiteX140" fmla="*/ 2765 w 12192000"/>
              <a:gd name="connsiteY140" fmla="*/ 3480770 h 3482342"/>
              <a:gd name="connsiteX141" fmla="*/ 0 w 12192000"/>
              <a:gd name="connsiteY141" fmla="*/ 3482342 h 3482342"/>
              <a:gd name="connsiteX142" fmla="*/ 0 w 12192000"/>
              <a:gd name="connsiteY14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779276 w 12192000"/>
              <a:gd name="connsiteY131" fmla="*/ 3327290 h 3482342"/>
              <a:gd name="connsiteX132" fmla="*/ 600378 w 12192000"/>
              <a:gd name="connsiteY132" fmla="*/ 3335250 h 3482342"/>
              <a:gd name="connsiteX133" fmla="*/ 493457 w 12192000"/>
              <a:gd name="connsiteY133" fmla="*/ 3365044 h 3482342"/>
              <a:gd name="connsiteX134" fmla="*/ 416599 w 12192000"/>
              <a:gd name="connsiteY134" fmla="*/ 3387517 h 3482342"/>
              <a:gd name="connsiteX135" fmla="*/ 349402 w 12192000"/>
              <a:gd name="connsiteY135" fmla="*/ 3380897 h 3482342"/>
              <a:gd name="connsiteX136" fmla="*/ 225952 w 12192000"/>
              <a:gd name="connsiteY136" fmla="*/ 3426352 h 3482342"/>
              <a:gd name="connsiteX137" fmla="*/ 171000 w 12192000"/>
              <a:gd name="connsiteY137" fmla="*/ 3438892 h 3482342"/>
              <a:gd name="connsiteX138" fmla="*/ 88263 w 12192000"/>
              <a:gd name="connsiteY138" fmla="*/ 3479310 h 3482342"/>
              <a:gd name="connsiteX139" fmla="*/ 46713 w 12192000"/>
              <a:gd name="connsiteY139" fmla="*/ 3462986 h 3482342"/>
              <a:gd name="connsiteX140" fmla="*/ 2765 w 12192000"/>
              <a:gd name="connsiteY140" fmla="*/ 3480770 h 3482342"/>
              <a:gd name="connsiteX141" fmla="*/ 0 w 12192000"/>
              <a:gd name="connsiteY141" fmla="*/ 3482342 h 3482342"/>
              <a:gd name="connsiteX142" fmla="*/ 0 w 12192000"/>
              <a:gd name="connsiteY14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779276 w 12192000"/>
              <a:gd name="connsiteY131" fmla="*/ 3327290 h 3482342"/>
              <a:gd name="connsiteX132" fmla="*/ 600378 w 12192000"/>
              <a:gd name="connsiteY132" fmla="*/ 3335250 h 3482342"/>
              <a:gd name="connsiteX133" fmla="*/ 493457 w 12192000"/>
              <a:gd name="connsiteY133" fmla="*/ 3365044 h 3482342"/>
              <a:gd name="connsiteX134" fmla="*/ 416599 w 12192000"/>
              <a:gd name="connsiteY134" fmla="*/ 3387517 h 3482342"/>
              <a:gd name="connsiteX135" fmla="*/ 349402 w 12192000"/>
              <a:gd name="connsiteY135" fmla="*/ 3380897 h 3482342"/>
              <a:gd name="connsiteX136" fmla="*/ 225952 w 12192000"/>
              <a:gd name="connsiteY136" fmla="*/ 3426352 h 3482342"/>
              <a:gd name="connsiteX137" fmla="*/ 171000 w 12192000"/>
              <a:gd name="connsiteY137" fmla="*/ 3438892 h 3482342"/>
              <a:gd name="connsiteX138" fmla="*/ 88263 w 12192000"/>
              <a:gd name="connsiteY138" fmla="*/ 3479310 h 3482342"/>
              <a:gd name="connsiteX139" fmla="*/ 46713 w 12192000"/>
              <a:gd name="connsiteY139" fmla="*/ 3462986 h 3482342"/>
              <a:gd name="connsiteX140" fmla="*/ 2765 w 12192000"/>
              <a:gd name="connsiteY140" fmla="*/ 3480770 h 3482342"/>
              <a:gd name="connsiteX141" fmla="*/ 0 w 12192000"/>
              <a:gd name="connsiteY141" fmla="*/ 3482342 h 3482342"/>
              <a:gd name="connsiteX142" fmla="*/ 0 w 12192000"/>
              <a:gd name="connsiteY14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416599 w 12192000"/>
              <a:gd name="connsiteY135" fmla="*/ 3387517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416599 w 12192000"/>
              <a:gd name="connsiteY135" fmla="*/ 3387517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416599 w 12192000"/>
              <a:gd name="connsiteY135" fmla="*/ 3387517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388355 w 12192000"/>
              <a:gd name="connsiteY135" fmla="*/ 3376925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2192000" h="3482342">
                <a:moveTo>
                  <a:pt x="0" y="0"/>
                </a:moveTo>
                <a:lnTo>
                  <a:pt x="12192000" y="0"/>
                </a:lnTo>
                <a:lnTo>
                  <a:pt x="12192000" y="635369"/>
                </a:lnTo>
                <a:cubicBezTo>
                  <a:pt x="12191930" y="610378"/>
                  <a:pt x="12191859" y="585387"/>
                  <a:pt x="12191789" y="560396"/>
                </a:cubicBezTo>
                <a:cubicBezTo>
                  <a:pt x="12175211" y="562678"/>
                  <a:pt x="11999606" y="644473"/>
                  <a:pt x="11983027" y="646756"/>
                </a:cubicBezTo>
                <a:cubicBezTo>
                  <a:pt x="11943442" y="661920"/>
                  <a:pt x="11950154" y="649830"/>
                  <a:pt x="11940158" y="651378"/>
                </a:cubicBezTo>
                <a:cubicBezTo>
                  <a:pt x="11930162" y="652926"/>
                  <a:pt x="11943274" y="652245"/>
                  <a:pt x="11923051" y="656045"/>
                </a:cubicBezTo>
                <a:cubicBezTo>
                  <a:pt x="11882449" y="639093"/>
                  <a:pt x="11867184" y="670845"/>
                  <a:pt x="11832939" y="674181"/>
                </a:cubicBezTo>
                <a:cubicBezTo>
                  <a:pt x="11812296" y="669845"/>
                  <a:pt x="11772988" y="668355"/>
                  <a:pt x="11767770" y="683807"/>
                </a:cubicBezTo>
                <a:cubicBezTo>
                  <a:pt x="11757314" y="685936"/>
                  <a:pt x="11743230" y="693101"/>
                  <a:pt x="11728279" y="700816"/>
                </a:cubicBezTo>
                <a:lnTo>
                  <a:pt x="11722533" y="703421"/>
                </a:lnTo>
                <a:lnTo>
                  <a:pt x="11720002" y="710566"/>
                </a:lnTo>
                <a:lnTo>
                  <a:pt x="11707351" y="710310"/>
                </a:lnTo>
                <a:lnTo>
                  <a:pt x="11700369" y="713480"/>
                </a:lnTo>
                <a:lnTo>
                  <a:pt x="11691126" y="726131"/>
                </a:lnTo>
                <a:cubicBezTo>
                  <a:pt x="11686960" y="732845"/>
                  <a:pt x="11663435" y="739546"/>
                  <a:pt x="11657717" y="746701"/>
                </a:cubicBezTo>
                <a:cubicBezTo>
                  <a:pt x="11651999" y="753856"/>
                  <a:pt x="11669175" y="763766"/>
                  <a:pt x="11656818" y="769062"/>
                </a:cubicBezTo>
                <a:cubicBezTo>
                  <a:pt x="11645954" y="777786"/>
                  <a:pt x="11627045" y="778196"/>
                  <a:pt x="11601229" y="785537"/>
                </a:cubicBezTo>
                <a:cubicBezTo>
                  <a:pt x="11575413" y="792878"/>
                  <a:pt x="11538696" y="801341"/>
                  <a:pt x="11501920" y="813109"/>
                </a:cubicBezTo>
                <a:cubicBezTo>
                  <a:pt x="11460587" y="824093"/>
                  <a:pt x="11432519" y="842469"/>
                  <a:pt x="11405286" y="849086"/>
                </a:cubicBezTo>
                <a:cubicBezTo>
                  <a:pt x="11353339" y="866295"/>
                  <a:pt x="11354410" y="845161"/>
                  <a:pt x="11338523" y="852810"/>
                </a:cubicBezTo>
                <a:cubicBezTo>
                  <a:pt x="11308884" y="863514"/>
                  <a:pt x="11353090" y="841987"/>
                  <a:pt x="11334676" y="859677"/>
                </a:cubicBezTo>
                <a:cubicBezTo>
                  <a:pt x="11295079" y="884428"/>
                  <a:pt x="11238631" y="959542"/>
                  <a:pt x="11217448" y="980136"/>
                </a:cubicBezTo>
                <a:cubicBezTo>
                  <a:pt x="11196801" y="1004817"/>
                  <a:pt x="11202732" y="987478"/>
                  <a:pt x="11196987" y="1000897"/>
                </a:cubicBezTo>
                <a:cubicBezTo>
                  <a:pt x="11191242" y="1014316"/>
                  <a:pt x="11200040" y="1028284"/>
                  <a:pt x="11193568" y="1039464"/>
                </a:cubicBezTo>
                <a:cubicBezTo>
                  <a:pt x="11181920" y="1057634"/>
                  <a:pt x="11187929" y="1053532"/>
                  <a:pt x="11175804" y="1067977"/>
                </a:cubicBezTo>
                <a:cubicBezTo>
                  <a:pt x="11168136" y="1078025"/>
                  <a:pt x="11142602" y="1097119"/>
                  <a:pt x="11133438" y="1106812"/>
                </a:cubicBezTo>
                <a:cubicBezTo>
                  <a:pt x="11124274" y="1116505"/>
                  <a:pt x="11134647" y="1114365"/>
                  <a:pt x="11120819" y="1126133"/>
                </a:cubicBezTo>
                <a:cubicBezTo>
                  <a:pt x="11106991" y="1137901"/>
                  <a:pt x="11087009" y="1165275"/>
                  <a:pt x="11071654" y="1177422"/>
                </a:cubicBezTo>
                <a:cubicBezTo>
                  <a:pt x="11056299" y="1189570"/>
                  <a:pt x="11041338" y="1190780"/>
                  <a:pt x="11028687" y="1199018"/>
                </a:cubicBezTo>
                <a:cubicBezTo>
                  <a:pt x="11006077" y="1216981"/>
                  <a:pt x="10985939" y="1219268"/>
                  <a:pt x="10974565" y="1226849"/>
                </a:cubicBezTo>
                <a:cubicBezTo>
                  <a:pt x="10963191" y="1234430"/>
                  <a:pt x="10978096" y="1238618"/>
                  <a:pt x="10960443" y="1244502"/>
                </a:cubicBezTo>
                <a:cubicBezTo>
                  <a:pt x="10937301" y="1255025"/>
                  <a:pt x="10897483" y="1265096"/>
                  <a:pt x="10879242" y="1269215"/>
                </a:cubicBezTo>
                <a:cubicBezTo>
                  <a:pt x="10861001" y="1273334"/>
                  <a:pt x="10863361" y="1264933"/>
                  <a:pt x="10850998" y="1269215"/>
                </a:cubicBezTo>
                <a:lnTo>
                  <a:pt x="10815658" y="1287849"/>
                </a:lnTo>
                <a:cubicBezTo>
                  <a:pt x="10795652" y="1293733"/>
                  <a:pt x="10746525" y="1311275"/>
                  <a:pt x="10723900" y="1318642"/>
                </a:cubicBezTo>
                <a:cubicBezTo>
                  <a:pt x="10705077" y="1325539"/>
                  <a:pt x="10706518" y="1319939"/>
                  <a:pt x="10699186" y="1322173"/>
                </a:cubicBezTo>
                <a:cubicBezTo>
                  <a:pt x="10691854" y="1324408"/>
                  <a:pt x="10686855" y="1343347"/>
                  <a:pt x="10676375" y="1342640"/>
                </a:cubicBezTo>
                <a:cubicBezTo>
                  <a:pt x="10676343" y="1337186"/>
                  <a:pt x="10639666" y="1342470"/>
                  <a:pt x="10636304" y="1342641"/>
                </a:cubicBezTo>
                <a:cubicBezTo>
                  <a:pt x="10626667" y="1347586"/>
                  <a:pt x="10613500" y="1341941"/>
                  <a:pt x="10603863" y="1346886"/>
                </a:cubicBezTo>
                <a:lnTo>
                  <a:pt x="10573203" y="1351996"/>
                </a:lnTo>
                <a:cubicBezTo>
                  <a:pt x="10562611" y="1353173"/>
                  <a:pt x="10557365" y="1375337"/>
                  <a:pt x="10547375" y="1375130"/>
                </a:cubicBezTo>
                <a:cubicBezTo>
                  <a:pt x="10537385" y="1374923"/>
                  <a:pt x="10522089" y="1366643"/>
                  <a:pt x="10513263" y="1371939"/>
                </a:cubicBezTo>
                <a:cubicBezTo>
                  <a:pt x="10505804" y="1378887"/>
                  <a:pt x="10494815" y="1378774"/>
                  <a:pt x="10487356" y="1385722"/>
                </a:cubicBezTo>
                <a:lnTo>
                  <a:pt x="10464012" y="1391778"/>
                </a:lnTo>
                <a:cubicBezTo>
                  <a:pt x="10456657" y="1392366"/>
                  <a:pt x="10449461" y="1401737"/>
                  <a:pt x="10439694" y="1406905"/>
                </a:cubicBezTo>
                <a:cubicBezTo>
                  <a:pt x="10429927" y="1412073"/>
                  <a:pt x="10417525" y="1414065"/>
                  <a:pt x="10405409" y="1422789"/>
                </a:cubicBezTo>
                <a:cubicBezTo>
                  <a:pt x="10385126" y="1419848"/>
                  <a:pt x="10374706" y="1423369"/>
                  <a:pt x="10370530" y="1441596"/>
                </a:cubicBezTo>
                <a:cubicBezTo>
                  <a:pt x="10354767" y="1445421"/>
                  <a:pt x="10317840" y="1451247"/>
                  <a:pt x="10300239" y="1456332"/>
                </a:cubicBezTo>
                <a:cubicBezTo>
                  <a:pt x="10282638" y="1461417"/>
                  <a:pt x="10276690" y="1468577"/>
                  <a:pt x="10264922" y="1472107"/>
                </a:cubicBezTo>
                <a:cubicBezTo>
                  <a:pt x="10253154" y="1475637"/>
                  <a:pt x="10240218" y="1469553"/>
                  <a:pt x="10229629" y="1470454"/>
                </a:cubicBezTo>
                <a:cubicBezTo>
                  <a:pt x="10219040" y="1471355"/>
                  <a:pt x="10214330" y="1477515"/>
                  <a:pt x="10201385" y="1477515"/>
                </a:cubicBezTo>
                <a:cubicBezTo>
                  <a:pt x="10188440" y="1477515"/>
                  <a:pt x="10165492" y="1479280"/>
                  <a:pt x="10151958" y="1477515"/>
                </a:cubicBezTo>
                <a:cubicBezTo>
                  <a:pt x="10138424" y="1475750"/>
                  <a:pt x="10130187" y="1468101"/>
                  <a:pt x="10120184" y="1466924"/>
                </a:cubicBezTo>
                <a:cubicBezTo>
                  <a:pt x="10110181" y="1465747"/>
                  <a:pt x="10091597" y="1479719"/>
                  <a:pt x="10081348" y="1481046"/>
                </a:cubicBezTo>
                <a:cubicBezTo>
                  <a:pt x="10071099" y="1482373"/>
                  <a:pt x="10073276" y="1471664"/>
                  <a:pt x="10058690" y="1474888"/>
                </a:cubicBezTo>
                <a:cubicBezTo>
                  <a:pt x="10040170" y="1466053"/>
                  <a:pt x="10015872" y="1472731"/>
                  <a:pt x="10004424" y="1489801"/>
                </a:cubicBezTo>
                <a:cubicBezTo>
                  <a:pt x="10002452" y="1492741"/>
                  <a:pt x="10000947" y="1495882"/>
                  <a:pt x="9999951" y="1499127"/>
                </a:cubicBezTo>
                <a:cubicBezTo>
                  <a:pt x="9967418" y="1507155"/>
                  <a:pt x="9889427" y="1534394"/>
                  <a:pt x="9845462" y="1548192"/>
                </a:cubicBezTo>
                <a:cubicBezTo>
                  <a:pt x="9822222" y="1562604"/>
                  <a:pt x="9768858" y="1594433"/>
                  <a:pt x="9736156" y="1581928"/>
                </a:cubicBezTo>
                <a:cubicBezTo>
                  <a:pt x="9745637" y="1601571"/>
                  <a:pt x="9699425" y="1582999"/>
                  <a:pt x="9693355" y="1602632"/>
                </a:cubicBezTo>
                <a:cubicBezTo>
                  <a:pt x="9690360" y="1618512"/>
                  <a:pt x="9675642" y="1616579"/>
                  <a:pt x="9664242" y="1622075"/>
                </a:cubicBezTo>
                <a:cubicBezTo>
                  <a:pt x="9655776" y="1638103"/>
                  <a:pt x="9598819" y="1651043"/>
                  <a:pt x="9579195" y="1648017"/>
                </a:cubicBezTo>
                <a:cubicBezTo>
                  <a:pt x="9524163" y="1629881"/>
                  <a:pt x="9477693" y="1693985"/>
                  <a:pt x="9433652" y="1681174"/>
                </a:cubicBezTo>
                <a:cubicBezTo>
                  <a:pt x="9421990" y="1682314"/>
                  <a:pt x="9412258" y="1685676"/>
                  <a:pt x="9403775" y="1690403"/>
                </a:cubicBezTo>
                <a:lnTo>
                  <a:pt x="9382503" y="1706957"/>
                </a:lnTo>
                <a:lnTo>
                  <a:pt x="9381410" y="1718312"/>
                </a:lnTo>
                <a:lnTo>
                  <a:pt x="9365685" y="1724772"/>
                </a:lnTo>
                <a:lnTo>
                  <a:pt x="9278020" y="1741161"/>
                </a:lnTo>
                <a:cubicBezTo>
                  <a:pt x="9235873" y="1762229"/>
                  <a:pt x="9231473" y="1754941"/>
                  <a:pt x="9217145" y="1771195"/>
                </a:cubicBezTo>
                <a:cubicBezTo>
                  <a:pt x="9131538" y="1776872"/>
                  <a:pt x="9039728" y="1814874"/>
                  <a:pt x="8955875" y="1796806"/>
                </a:cubicBezTo>
                <a:cubicBezTo>
                  <a:pt x="8861771" y="1817659"/>
                  <a:pt x="8730077" y="1856614"/>
                  <a:pt x="8648415" y="1878623"/>
                </a:cubicBezTo>
                <a:cubicBezTo>
                  <a:pt x="8578856" y="1892487"/>
                  <a:pt x="8546278" y="1907799"/>
                  <a:pt x="8538519" y="1894114"/>
                </a:cubicBezTo>
                <a:cubicBezTo>
                  <a:pt x="8513108" y="1898081"/>
                  <a:pt x="8514559" y="1915122"/>
                  <a:pt x="8506541" y="1905955"/>
                </a:cubicBezTo>
                <a:cubicBezTo>
                  <a:pt x="8437841" y="1911139"/>
                  <a:pt x="8301617" y="1910841"/>
                  <a:pt x="8236214" y="1909725"/>
                </a:cubicBezTo>
                <a:cubicBezTo>
                  <a:pt x="8201189" y="1897570"/>
                  <a:pt x="8163827" y="1900921"/>
                  <a:pt x="8132104" y="1895727"/>
                </a:cubicBezTo>
                <a:cubicBezTo>
                  <a:pt x="8021354" y="1869423"/>
                  <a:pt x="7973371" y="1872758"/>
                  <a:pt x="7918078" y="1862668"/>
                </a:cubicBezTo>
                <a:cubicBezTo>
                  <a:pt x="7883942" y="1854133"/>
                  <a:pt x="7834588" y="1870269"/>
                  <a:pt x="7817899" y="1862176"/>
                </a:cubicBezTo>
                <a:cubicBezTo>
                  <a:pt x="7803952" y="1858540"/>
                  <a:pt x="7780423" y="1826275"/>
                  <a:pt x="7768994" y="1855721"/>
                </a:cubicBezTo>
                <a:cubicBezTo>
                  <a:pt x="7693971" y="1816704"/>
                  <a:pt x="7680420" y="1850219"/>
                  <a:pt x="7618027" y="1830959"/>
                </a:cubicBezTo>
                <a:cubicBezTo>
                  <a:pt x="7563589" y="1813247"/>
                  <a:pt x="7530287" y="1817871"/>
                  <a:pt x="7449425" y="1810910"/>
                </a:cubicBezTo>
                <a:lnTo>
                  <a:pt x="7342915" y="1819827"/>
                </a:lnTo>
                <a:lnTo>
                  <a:pt x="7255191" y="1834354"/>
                </a:lnTo>
                <a:cubicBezTo>
                  <a:pt x="7235153" y="1839259"/>
                  <a:pt x="7150315" y="1831629"/>
                  <a:pt x="7131205" y="1845557"/>
                </a:cubicBezTo>
                <a:cubicBezTo>
                  <a:pt x="6968750" y="1838101"/>
                  <a:pt x="6977206" y="1837412"/>
                  <a:pt x="6941837" y="1840640"/>
                </a:cubicBezTo>
                <a:cubicBezTo>
                  <a:pt x="6905846" y="1863867"/>
                  <a:pt x="6892534" y="1847120"/>
                  <a:pt x="6837145" y="1870724"/>
                </a:cubicBezTo>
                <a:cubicBezTo>
                  <a:pt x="6823442" y="1850610"/>
                  <a:pt x="6785388" y="1865075"/>
                  <a:pt x="6753991" y="1860969"/>
                </a:cubicBezTo>
                <a:cubicBezTo>
                  <a:pt x="6744571" y="1866959"/>
                  <a:pt x="6736100" y="1874451"/>
                  <a:pt x="6727754" y="1882372"/>
                </a:cubicBezTo>
                <a:lnTo>
                  <a:pt x="6723371" y="1886494"/>
                </a:lnTo>
                <a:lnTo>
                  <a:pt x="6702779" y="1893601"/>
                </a:lnTo>
                <a:lnTo>
                  <a:pt x="6686657" y="1907344"/>
                </a:lnTo>
                <a:lnTo>
                  <a:pt x="6651330" y="1922921"/>
                </a:lnTo>
                <a:cubicBezTo>
                  <a:pt x="6640157" y="1928264"/>
                  <a:pt x="6638035" y="1935420"/>
                  <a:pt x="6622958" y="1936255"/>
                </a:cubicBezTo>
                <a:cubicBezTo>
                  <a:pt x="6600915" y="1943222"/>
                  <a:pt x="6552371" y="1948565"/>
                  <a:pt x="6522602" y="1954133"/>
                </a:cubicBezTo>
                <a:cubicBezTo>
                  <a:pt x="6492833" y="1959701"/>
                  <a:pt x="6461408" y="1966721"/>
                  <a:pt x="6444344" y="1969663"/>
                </a:cubicBezTo>
                <a:cubicBezTo>
                  <a:pt x="6427280" y="1972605"/>
                  <a:pt x="6428109" y="1974263"/>
                  <a:pt x="6409626" y="1978846"/>
                </a:cubicBezTo>
                <a:cubicBezTo>
                  <a:pt x="6391143" y="1983429"/>
                  <a:pt x="6354327" y="1989225"/>
                  <a:pt x="6333446" y="1997163"/>
                </a:cubicBezTo>
                <a:cubicBezTo>
                  <a:pt x="6318475" y="2003304"/>
                  <a:pt x="6299617" y="2000258"/>
                  <a:pt x="6294933" y="2019412"/>
                </a:cubicBezTo>
                <a:cubicBezTo>
                  <a:pt x="6286089" y="2042978"/>
                  <a:pt x="6227534" y="2018229"/>
                  <a:pt x="6238719" y="2042547"/>
                </a:cubicBezTo>
                <a:cubicBezTo>
                  <a:pt x="6222530" y="2046966"/>
                  <a:pt x="6203861" y="2053486"/>
                  <a:pt x="6187205" y="2060048"/>
                </a:cubicBezTo>
                <a:cubicBezTo>
                  <a:pt x="6170549" y="2066610"/>
                  <a:pt x="6153490" y="2074269"/>
                  <a:pt x="6138780" y="2081918"/>
                </a:cubicBezTo>
                <a:cubicBezTo>
                  <a:pt x="6124070" y="2089567"/>
                  <a:pt x="6133826" y="2100763"/>
                  <a:pt x="6120125" y="2109475"/>
                </a:cubicBezTo>
                <a:cubicBezTo>
                  <a:pt x="6106424" y="2118187"/>
                  <a:pt x="6071747" y="2113765"/>
                  <a:pt x="6056576" y="2120066"/>
                </a:cubicBezTo>
                <a:cubicBezTo>
                  <a:pt x="6041405" y="2126367"/>
                  <a:pt x="6013212" y="2118450"/>
                  <a:pt x="5993794" y="2122569"/>
                </a:cubicBezTo>
                <a:cubicBezTo>
                  <a:pt x="5964206" y="2130692"/>
                  <a:pt x="5962485" y="2139897"/>
                  <a:pt x="5943601" y="2137719"/>
                </a:cubicBezTo>
                <a:cubicBezTo>
                  <a:pt x="5924717" y="2135541"/>
                  <a:pt x="5912263" y="2145394"/>
                  <a:pt x="5898141" y="2144806"/>
                </a:cubicBezTo>
                <a:cubicBezTo>
                  <a:pt x="5884019" y="2144218"/>
                  <a:pt x="5868158" y="2133273"/>
                  <a:pt x="5855337" y="2137719"/>
                </a:cubicBezTo>
                <a:cubicBezTo>
                  <a:pt x="5842516" y="2142165"/>
                  <a:pt x="5837100" y="2155593"/>
                  <a:pt x="5817682" y="2157358"/>
                </a:cubicBezTo>
                <a:cubicBezTo>
                  <a:pt x="5798264" y="2159123"/>
                  <a:pt x="5773002" y="2155397"/>
                  <a:pt x="5735300" y="2158902"/>
                </a:cubicBezTo>
                <a:cubicBezTo>
                  <a:pt x="5697598" y="2162407"/>
                  <a:pt x="5588527" y="2188980"/>
                  <a:pt x="5591469" y="2178389"/>
                </a:cubicBezTo>
                <a:cubicBezTo>
                  <a:pt x="5555576" y="2181920"/>
                  <a:pt x="5528919" y="2193924"/>
                  <a:pt x="5505818" y="2194207"/>
                </a:cubicBezTo>
                <a:cubicBezTo>
                  <a:pt x="5482717" y="2194490"/>
                  <a:pt x="5495184" y="2190180"/>
                  <a:pt x="5477574" y="2190677"/>
                </a:cubicBezTo>
                <a:cubicBezTo>
                  <a:pt x="5459964" y="2191175"/>
                  <a:pt x="5427187" y="2180216"/>
                  <a:pt x="5414282" y="2183070"/>
                </a:cubicBezTo>
                <a:cubicBezTo>
                  <a:pt x="5407945" y="2205016"/>
                  <a:pt x="5394338" y="2208803"/>
                  <a:pt x="5368369" y="2204272"/>
                </a:cubicBezTo>
                <a:cubicBezTo>
                  <a:pt x="5354793" y="2209070"/>
                  <a:pt x="5349205" y="2213102"/>
                  <a:pt x="5336354" y="2218920"/>
                </a:cubicBezTo>
                <a:cubicBezTo>
                  <a:pt x="5323503" y="2224738"/>
                  <a:pt x="5304208" y="2232709"/>
                  <a:pt x="5291263" y="2239182"/>
                </a:cubicBezTo>
                <a:cubicBezTo>
                  <a:pt x="5278318" y="2245655"/>
                  <a:pt x="5264730" y="2242318"/>
                  <a:pt x="5255152" y="2247164"/>
                </a:cubicBezTo>
                <a:cubicBezTo>
                  <a:pt x="5245574" y="2252010"/>
                  <a:pt x="5240857" y="2261199"/>
                  <a:pt x="5233796" y="2268260"/>
                </a:cubicBezTo>
                <a:cubicBezTo>
                  <a:pt x="5226735" y="2275321"/>
                  <a:pt x="5222832" y="2268609"/>
                  <a:pt x="5212786" y="2275408"/>
                </a:cubicBezTo>
                <a:cubicBezTo>
                  <a:pt x="5202741" y="2282208"/>
                  <a:pt x="5174227" y="2281420"/>
                  <a:pt x="5159401" y="2284343"/>
                </a:cubicBezTo>
                <a:cubicBezTo>
                  <a:pt x="5129776" y="2295641"/>
                  <a:pt x="5158686" y="2301898"/>
                  <a:pt x="5123830" y="2307070"/>
                </a:cubicBezTo>
                <a:cubicBezTo>
                  <a:pt x="5082905" y="2318102"/>
                  <a:pt x="5072939" y="2287385"/>
                  <a:pt x="5065426" y="2324076"/>
                </a:cubicBezTo>
                <a:cubicBezTo>
                  <a:pt x="5017747" y="2318395"/>
                  <a:pt x="5031271" y="2337329"/>
                  <a:pt x="4975908" y="2364128"/>
                </a:cubicBezTo>
                <a:cubicBezTo>
                  <a:pt x="4946700" y="2354134"/>
                  <a:pt x="4928936" y="2366071"/>
                  <a:pt x="4913723" y="2385265"/>
                </a:cubicBezTo>
                <a:cubicBezTo>
                  <a:pt x="4854880" y="2394046"/>
                  <a:pt x="4808730" y="2428302"/>
                  <a:pt x="4746485" y="2451769"/>
                </a:cubicBezTo>
                <a:lnTo>
                  <a:pt x="4681588" y="2467494"/>
                </a:lnTo>
                <a:lnTo>
                  <a:pt x="1783655" y="3163860"/>
                </a:lnTo>
                <a:lnTo>
                  <a:pt x="1325955" y="3176692"/>
                </a:lnTo>
                <a:cubicBezTo>
                  <a:pt x="1278931" y="3186609"/>
                  <a:pt x="1232617" y="3191205"/>
                  <a:pt x="1190384" y="3203504"/>
                </a:cubicBezTo>
                <a:cubicBezTo>
                  <a:pt x="1146740" y="3204301"/>
                  <a:pt x="1142940" y="3250947"/>
                  <a:pt x="1094537" y="3229469"/>
                </a:cubicBezTo>
                <a:cubicBezTo>
                  <a:pt x="1069134" y="3237778"/>
                  <a:pt x="1026961" y="3247646"/>
                  <a:pt x="1013254" y="3263949"/>
                </a:cubicBezTo>
                <a:cubicBezTo>
                  <a:pt x="966756" y="3279110"/>
                  <a:pt x="851011" y="3352246"/>
                  <a:pt x="815546" y="3334559"/>
                </a:cubicBezTo>
                <a:cubicBezTo>
                  <a:pt x="808324" y="3352177"/>
                  <a:pt x="815137" y="3324821"/>
                  <a:pt x="779276" y="3327290"/>
                </a:cubicBezTo>
                <a:cubicBezTo>
                  <a:pt x="712585" y="3298149"/>
                  <a:pt x="672574" y="3378796"/>
                  <a:pt x="600378" y="3335250"/>
                </a:cubicBezTo>
                <a:cubicBezTo>
                  <a:pt x="595066" y="3356366"/>
                  <a:pt x="514059" y="3361176"/>
                  <a:pt x="493457" y="3365044"/>
                </a:cubicBezTo>
                <a:cubicBezTo>
                  <a:pt x="467535" y="3372578"/>
                  <a:pt x="412364" y="3374283"/>
                  <a:pt x="388355" y="3376925"/>
                </a:cubicBezTo>
                <a:cubicBezTo>
                  <a:pt x="364346" y="3379567"/>
                  <a:pt x="376469" y="3372659"/>
                  <a:pt x="349402" y="3380897"/>
                </a:cubicBezTo>
                <a:cubicBezTo>
                  <a:pt x="322335" y="3389135"/>
                  <a:pt x="248625" y="3434339"/>
                  <a:pt x="225952" y="3426352"/>
                </a:cubicBezTo>
                <a:cubicBezTo>
                  <a:pt x="199749" y="3439548"/>
                  <a:pt x="193948" y="3430066"/>
                  <a:pt x="171000" y="3438892"/>
                </a:cubicBezTo>
                <a:cubicBezTo>
                  <a:pt x="148052" y="3447718"/>
                  <a:pt x="101917" y="3457642"/>
                  <a:pt x="88263" y="3479310"/>
                </a:cubicBezTo>
                <a:cubicBezTo>
                  <a:pt x="64018" y="3479795"/>
                  <a:pt x="62139" y="3459801"/>
                  <a:pt x="46713" y="3462986"/>
                </a:cubicBezTo>
                <a:cubicBezTo>
                  <a:pt x="31576" y="3476862"/>
                  <a:pt x="15706" y="3476378"/>
                  <a:pt x="2765" y="3480770"/>
                </a:cubicBezTo>
                <a:lnTo>
                  <a:pt x="0" y="3482342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69C8446-F661-1A40-4375-2834303B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7" y="484094"/>
            <a:ext cx="9998441" cy="1206594"/>
          </a:xfrm>
        </p:spPr>
        <p:txBody>
          <a:bodyPr>
            <a:normAutofit/>
          </a:bodyPr>
          <a:lstStyle/>
          <a:p>
            <a:r>
              <a:rPr lang="nb-NO" sz="3700"/>
              <a:t>Hvordan kan foresatte bidra til et trygt og godt læringsmiljø?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101159E-D455-456F-8FE1-396AB159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037" y="1958614"/>
            <a:ext cx="3594282" cy="398896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927AB1E-5622-894F-9F64-3B9697156B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729" r="8665" b="1"/>
          <a:stretch>
            <a:fillRect/>
          </a:stretch>
        </p:blipFill>
        <p:spPr>
          <a:xfrm>
            <a:off x="1309404" y="2114946"/>
            <a:ext cx="3274548" cy="3639491"/>
          </a:xfrm>
          <a:prstGeom prst="rect">
            <a:avLst/>
          </a:prstGeom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1F9FDF39-7A42-411B-85F1-9DE812C7A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497" y="5802246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4123D4-7ABC-A579-C716-B3B4C3C24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6870" y="2265416"/>
            <a:ext cx="5775327" cy="3837272"/>
          </a:xfrm>
        </p:spPr>
        <p:txBody>
          <a:bodyPr anchor="ctr">
            <a:normAutofit/>
          </a:bodyPr>
          <a:lstStyle/>
          <a:p>
            <a:pPr marL="0" indent="0"/>
            <a:r>
              <a:rPr lang="nb-NO" altLang="nb-NO" sz="2500" dirty="0"/>
              <a:t>Snakke positivt om skolen</a:t>
            </a:r>
          </a:p>
          <a:p>
            <a:pPr marL="0" indent="0"/>
            <a:r>
              <a:rPr lang="nb-NO" altLang="nb-NO" sz="2500" dirty="0"/>
              <a:t>Snakke positivt om medelever</a:t>
            </a:r>
          </a:p>
          <a:p>
            <a:pPr marL="0" indent="0"/>
            <a:r>
              <a:rPr lang="nb-NO" altLang="nb-NO" sz="2500" dirty="0"/>
              <a:t>Tenke på at </a:t>
            </a:r>
            <a:r>
              <a:rPr lang="nb-NO" altLang="nb-NO" sz="2500" u="sng" dirty="0"/>
              <a:t>alle</a:t>
            </a:r>
            <a:r>
              <a:rPr lang="nb-NO" altLang="nb-NO" sz="2500" dirty="0"/>
              <a:t> elever skal ha det bra</a:t>
            </a:r>
          </a:p>
          <a:p>
            <a:pPr marL="0" indent="0"/>
            <a:r>
              <a:rPr lang="nb-NO" altLang="nb-NO" sz="2500" dirty="0"/>
              <a:t>Delta på fellesaktiviteter</a:t>
            </a:r>
          </a:p>
          <a:p>
            <a:pPr marL="0" indent="0"/>
            <a:r>
              <a:rPr lang="nb-NO" altLang="nb-NO" sz="2500" dirty="0"/>
              <a:t>Alle jenter/ gutter i gruppen inviteres til </a:t>
            </a:r>
            <a:r>
              <a:rPr lang="nb-NO" altLang="nb-NO" sz="2500" dirty="0" err="1"/>
              <a:t>f.eks</a:t>
            </a:r>
            <a:r>
              <a:rPr lang="nb-NO" altLang="nb-NO" sz="2500" dirty="0"/>
              <a:t>    bursdag.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71076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3833344-3D85-C932-E45E-0DD2D548B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nb-NO" dirty="0"/>
              <a:t>Trygge og gode læringsmiljø </a:t>
            </a:r>
            <a:r>
              <a:rPr lang="nb-NO" sz="2000" dirty="0" err="1"/>
              <a:t>oppl.l</a:t>
            </a:r>
            <a:r>
              <a:rPr lang="nb-NO" sz="2000" dirty="0"/>
              <a:t>. kap. 12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586AF1-6533-07A6-F137-112D192DE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128" y="1940438"/>
            <a:ext cx="5798968" cy="4175697"/>
          </a:xfrm>
        </p:spPr>
        <p:txBody>
          <a:bodyPr>
            <a:noAutofit/>
          </a:bodyPr>
          <a:lstStyle/>
          <a:p>
            <a:r>
              <a:rPr lang="nb-NO" sz="2300" dirty="0"/>
              <a:t>Alle elever har rett til et trygt og godt læringsmiljø som fremmer helse, trivsel, læring og inkludering.</a:t>
            </a:r>
          </a:p>
          <a:p>
            <a:r>
              <a:rPr lang="nb-NO" sz="2300" dirty="0"/>
              <a:t>Skolen skal derfor jobbe forebyggende for i størst mulig å grad å forhindre mobbing og utenforskap.</a:t>
            </a:r>
          </a:p>
          <a:p>
            <a:r>
              <a:rPr lang="nb-NO" sz="2300" dirty="0"/>
              <a:t>Skolens aktivitetsplikt</a:t>
            </a:r>
          </a:p>
          <a:p>
            <a:endParaRPr lang="nb-NO" sz="2300" dirty="0"/>
          </a:p>
          <a:p>
            <a:r>
              <a:rPr lang="nb-NO" sz="2300" dirty="0"/>
              <a:t>Er du bekymret: Meld fra til skolen (kontaktlærer eller skolens ledelse)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27B6733-6174-8449-1238-3F000FCA1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476679"/>
            <a:ext cx="4788505" cy="3172384"/>
          </a:xfrm>
          <a:prstGeom prst="rect">
            <a:avLst/>
          </a:prstGeom>
        </p:spPr>
      </p:pic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42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E7B2389-D997-CCF8-8427-CFD8C1EB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nb-NO" dirty="0"/>
              <a:t>Sosial kompetanse forebygger mobbing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FDF2969-CA0E-1B45-FAA2-987876CC6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81" y="1587884"/>
            <a:ext cx="4777381" cy="316501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FD2AE2-1D2A-5873-ECBF-1EDA4F935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544" y="1901952"/>
            <a:ext cx="5858256" cy="4275011"/>
          </a:xfrm>
        </p:spPr>
        <p:txBody>
          <a:bodyPr>
            <a:normAutofit fontScale="92500"/>
          </a:bodyPr>
          <a:lstStyle/>
          <a:p>
            <a:pPr marL="0" indent="0">
              <a:buFontTx/>
              <a:buNone/>
            </a:pPr>
            <a:r>
              <a:rPr lang="nb-NO" altLang="nb-NO" sz="2500" dirty="0"/>
              <a:t>Kjennetegn</a:t>
            </a:r>
            <a:r>
              <a:rPr lang="nb-NO" altLang="nb-NO" sz="1700" dirty="0"/>
              <a:t>:</a:t>
            </a:r>
          </a:p>
          <a:p>
            <a:pPr marL="914400" lvl="2" indent="0">
              <a:buFontTx/>
              <a:buNone/>
            </a:pPr>
            <a:r>
              <a:rPr lang="nb-NO" altLang="nb-NO" sz="2300" dirty="0"/>
              <a:t>Klarer å sette seg inn i andres situasjoner.</a:t>
            </a:r>
          </a:p>
          <a:p>
            <a:pPr marL="914400" lvl="2" indent="0">
              <a:buFontTx/>
              <a:buNone/>
            </a:pPr>
            <a:r>
              <a:rPr lang="nb-NO" altLang="nb-NO" sz="2300" dirty="0"/>
              <a:t>Forstår hvordan det er å bli holdt utenfor</a:t>
            </a:r>
          </a:p>
          <a:p>
            <a:pPr marL="914400" lvl="2" indent="0">
              <a:buFontTx/>
              <a:buNone/>
            </a:pPr>
            <a:r>
              <a:rPr lang="nb-NO" altLang="nb-NO" sz="2300" dirty="0"/>
              <a:t>Forstår hvordan det er å ikke ha venner</a:t>
            </a:r>
          </a:p>
          <a:p>
            <a:pPr marL="914400" lvl="2" indent="0">
              <a:buFontTx/>
              <a:buNone/>
            </a:pPr>
            <a:endParaRPr lang="nb-NO" altLang="nb-NO" sz="2300" dirty="0"/>
          </a:p>
          <a:p>
            <a:pPr marL="914400" lvl="2" indent="0">
              <a:buFontTx/>
              <a:buNone/>
            </a:pPr>
            <a:r>
              <a:rPr lang="nb-NO" altLang="nb-NO" sz="2300" dirty="0"/>
              <a:t>Elever med god sosial og emosjonell kompetanse mobber mindre, har en større ”</a:t>
            </a:r>
            <a:r>
              <a:rPr lang="nb-NO" altLang="ja-JP" sz="2300" dirty="0"/>
              <a:t>verktøykasse</a:t>
            </a:r>
            <a:r>
              <a:rPr lang="nb-NO" altLang="nb-NO" sz="2300" dirty="0"/>
              <a:t>” i interaksjon med andre.</a:t>
            </a:r>
            <a:endParaRPr lang="nb-NO" altLang="ja-JP" sz="2300" dirty="0"/>
          </a:p>
          <a:p>
            <a:pPr marL="0" indent="0">
              <a:buFontTx/>
              <a:buNone/>
            </a:pPr>
            <a:r>
              <a:rPr lang="nb-NO" altLang="nb-NO" sz="2500" dirty="0"/>
              <a:t>Sosial kompetanse utvikles over tid i samspill. Hjemme og på skolen.</a:t>
            </a:r>
          </a:p>
          <a:p>
            <a:endParaRPr lang="nb-NO" sz="1700" dirty="0"/>
          </a:p>
        </p:txBody>
      </p:sp>
    </p:spTree>
    <p:extLst>
      <p:ext uri="{BB962C8B-B14F-4D97-AF65-F5344CB8AC3E}">
        <p14:creationId xmlns:p14="http://schemas.microsoft.com/office/powerpoint/2010/main" val="704226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1040</Words>
  <Application>Microsoft Office PowerPoint</Application>
  <PresentationFormat>Widescreen</PresentationFormat>
  <Paragraphs>147</Paragraphs>
  <Slides>21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Times New Roman</vt:lpstr>
      <vt:lpstr>Office-tema</vt:lpstr>
      <vt:lpstr>Velkommen til Lura skole</vt:lpstr>
      <vt:lpstr>Kort om Lura skole</vt:lpstr>
      <vt:lpstr>Skolens administrasjon</vt:lpstr>
      <vt:lpstr>Presentasjon  1. trinn</vt:lpstr>
      <vt:lpstr>Hva har vi fokus på?</vt:lpstr>
      <vt:lpstr>Sammen setter vi verdifulle spor</vt:lpstr>
      <vt:lpstr>Hvordan kan foresatte bidra til et trygt og godt læringsmiljø?</vt:lpstr>
      <vt:lpstr>Trygge og gode læringsmiljø oppl.l. kap. 12</vt:lpstr>
      <vt:lpstr>Sosial kompetanse forebygger mobbing</vt:lpstr>
      <vt:lpstr>Viktig sosiale ferdigheter å øve på:</vt:lpstr>
      <vt:lpstr>Lesing – Du er viktig for ditt barns leseutvikling</vt:lpstr>
      <vt:lpstr>Inndeling i klasser</vt:lpstr>
      <vt:lpstr>Trafikk rundt skolen</vt:lpstr>
      <vt:lpstr>Forventningsavklaringer:</vt:lpstr>
      <vt:lpstr>Forventningsavklaringer:</vt:lpstr>
      <vt:lpstr>Hva bør dere forvente av oss?</vt:lpstr>
      <vt:lpstr>Hva bør dere forvente av oss?</vt:lpstr>
      <vt:lpstr>Skolehelsetjenesten</vt:lpstr>
      <vt:lpstr>Fokus: Helsefremmende og forebyggende arbeid.</vt:lpstr>
      <vt:lpstr>Hva skjer på 1. trinn?</vt:lpstr>
      <vt:lpstr>Greit å vite:</vt:lpstr>
    </vt:vector>
  </TitlesOfParts>
  <Company>Sandnes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Lunde, Lone</dc:creator>
  <cp:lastModifiedBy>Eide, Carl Gunnar</cp:lastModifiedBy>
  <cp:revision>8</cp:revision>
  <dcterms:created xsi:type="dcterms:W3CDTF">2025-05-25T17:33:24Z</dcterms:created>
  <dcterms:modified xsi:type="dcterms:W3CDTF">2025-05-27T13:30:05Z</dcterms:modified>
</cp:coreProperties>
</file>